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22738"/>
            <a:ext cx="6815669" cy="927280"/>
          </a:xfrm>
        </p:spPr>
        <p:txBody>
          <a:bodyPr/>
          <a:lstStyle/>
          <a:p>
            <a:pPr algn="just"/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    Scientific Calculator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15932"/>
            <a:ext cx="6815669" cy="1674254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Name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: </a:t>
            </a:r>
            <a:endParaRPr lang="en-US" b="1" smtClean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  <a:p>
            <a:pPr algn="l"/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Roll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: 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Department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of Computer Science &amp; Engineering.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btn5: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b="1" dirty="0"/>
              <a:t>public void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 {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inum</a:t>
            </a:r>
            <a:r>
              <a:rPr lang="en-US" dirty="0"/>
              <a:t>=</a:t>
            </a:r>
            <a:r>
              <a:rPr lang="en-US" dirty="0" err="1"/>
              <a:t>txtDisplay.getText</a:t>
            </a:r>
            <a:r>
              <a:rPr lang="en-US" dirty="0"/>
              <a:t>()+</a:t>
            </a:r>
            <a:r>
              <a:rPr lang="en-US" dirty="0" smtClean="0"/>
              <a:t>btn5.getText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txtDisplay.setText</a:t>
            </a:r>
            <a:r>
              <a:rPr lang="en-US" dirty="0"/>
              <a:t>(</a:t>
            </a:r>
            <a:r>
              <a:rPr lang="en-US" dirty="0" err="1"/>
              <a:t>inum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});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05308"/>
            <a:ext cx="9601196" cy="15068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 work on the projects</a:t>
            </a:r>
            <a:endParaRPr lang="en-US" sz="3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10" y="2665927"/>
            <a:ext cx="2136854" cy="2910625"/>
          </a:xfrm>
        </p:spPr>
      </p:pic>
    </p:spTree>
    <p:extLst>
      <p:ext uri="{BB962C8B-B14F-4D97-AF65-F5344CB8AC3E}">
        <p14:creationId xmlns:p14="http://schemas.microsoft.com/office/powerpoint/2010/main" val="42491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5348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button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34107"/>
            <a:ext cx="9601196" cy="3441761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– btn0</a:t>
            </a:r>
          </a:p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btn1 </a:t>
            </a:r>
          </a:p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– btn2                                   </a:t>
            </a:r>
          </a:p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–btn3 </a:t>
            </a:r>
          </a:p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btn4</a:t>
            </a:r>
          </a:p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btn5</a:t>
            </a:r>
          </a:p>
          <a:p>
            <a:pPr marL="0" indent="0">
              <a:buClr>
                <a:srgbClr val="7030A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18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Bounds &amp; Font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</a:rPr>
              <a:t>1 -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Bounds(8, 197, 46, 47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&amp; Font (“Tahoma”,14)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2 -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Bounds(58, 197, 46, 47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Font (“Tahoma”,14)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3 -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Bounds(107, 197, 46, 47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Font (“Tahoma”,14)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Bounds(8, 149, 46, 47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Font (“Tahoma”,14)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Bounds(58, 149, 46, 47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Font (“Tahoma”,14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0 </a:t>
            </a:r>
            <a:r>
              <a:rPr lang="en-US" sz="2800" dirty="0">
                <a:solidFill>
                  <a:srgbClr val="0070C0"/>
                </a:solidFill>
              </a:rPr>
              <a:t>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Bounds(107, 149, 46, 47) &amp; Font (“Tahoma”,14)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3000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btn0: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b="1" dirty="0" smtClean="0"/>
              <a:t>public </a:t>
            </a:r>
            <a:r>
              <a:rPr lang="en-US" sz="2000" b="1" dirty="0"/>
              <a:t>void </a:t>
            </a:r>
            <a:r>
              <a:rPr lang="en-US" sz="2000" b="1" dirty="0" err="1"/>
              <a:t>actionPerformed</a:t>
            </a:r>
            <a:r>
              <a:rPr lang="en-US" sz="2000" b="1" dirty="0"/>
              <a:t>(</a:t>
            </a:r>
            <a:r>
              <a:rPr lang="en-US" sz="2000" b="1" dirty="0" err="1"/>
              <a:t>ActionEvent</a:t>
            </a:r>
            <a:r>
              <a:rPr lang="en-US" sz="2000" b="1" dirty="0"/>
              <a:t> e) {</a:t>
            </a:r>
          </a:p>
          <a:p>
            <a:pPr marL="0" indent="0">
              <a:buNone/>
            </a:pPr>
            <a:r>
              <a:rPr lang="en-US" sz="2000" dirty="0" smtClean="0"/>
              <a:t>	String </a:t>
            </a:r>
            <a:r>
              <a:rPr lang="en-US" sz="2000" dirty="0" err="1"/>
              <a:t>inum</a:t>
            </a:r>
            <a:r>
              <a:rPr lang="en-US" sz="2000" dirty="0"/>
              <a:t>=</a:t>
            </a:r>
            <a:r>
              <a:rPr lang="en-US" sz="2000" dirty="0" err="1"/>
              <a:t>txtDisplay.getText</a:t>
            </a:r>
            <a:r>
              <a:rPr lang="en-US" sz="2000" dirty="0"/>
              <a:t>()+btn0.getText();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txtDisplay.setText</a:t>
            </a:r>
            <a:r>
              <a:rPr lang="en-US" sz="2000" dirty="0" smtClean="0"/>
              <a:t>(</a:t>
            </a:r>
            <a:r>
              <a:rPr lang="en-US" sz="2000" dirty="0" err="1" smtClean="0"/>
              <a:t>inum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});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2015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btn1: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b="1" dirty="0"/>
              <a:t>public void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 {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inum</a:t>
            </a:r>
            <a:r>
              <a:rPr lang="en-US" dirty="0"/>
              <a:t>=</a:t>
            </a:r>
            <a:r>
              <a:rPr lang="en-US" dirty="0" err="1"/>
              <a:t>txtDisplay.getText</a:t>
            </a:r>
            <a:r>
              <a:rPr lang="en-US" dirty="0"/>
              <a:t>()+</a:t>
            </a:r>
            <a:r>
              <a:rPr lang="en-US" dirty="0" smtClean="0"/>
              <a:t>btn1.getText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txtDisplay.setText</a:t>
            </a:r>
            <a:r>
              <a:rPr lang="en-US" dirty="0"/>
              <a:t>(</a:t>
            </a:r>
            <a:r>
              <a:rPr lang="en-US" dirty="0" err="1"/>
              <a:t>inum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});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btn2: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b="1" dirty="0"/>
              <a:t>public void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 {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inum</a:t>
            </a:r>
            <a:r>
              <a:rPr lang="en-US" dirty="0"/>
              <a:t>=</a:t>
            </a:r>
            <a:r>
              <a:rPr lang="en-US" dirty="0" err="1"/>
              <a:t>txtDisplay.getText</a:t>
            </a:r>
            <a:r>
              <a:rPr lang="en-US" dirty="0"/>
              <a:t>()+</a:t>
            </a:r>
            <a:r>
              <a:rPr lang="en-US" dirty="0" smtClean="0"/>
              <a:t>btn2.getText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txtDisplay.setText</a:t>
            </a:r>
            <a:r>
              <a:rPr lang="en-US" dirty="0"/>
              <a:t>(</a:t>
            </a:r>
            <a:r>
              <a:rPr lang="en-US" dirty="0" err="1"/>
              <a:t>inum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});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btn3: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b="1" dirty="0"/>
              <a:t>public void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 {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inum</a:t>
            </a:r>
            <a:r>
              <a:rPr lang="en-US" dirty="0"/>
              <a:t>=</a:t>
            </a:r>
            <a:r>
              <a:rPr lang="en-US" dirty="0" err="1"/>
              <a:t>txtDisplay.getText</a:t>
            </a:r>
            <a:r>
              <a:rPr lang="en-US" dirty="0"/>
              <a:t>()+</a:t>
            </a:r>
            <a:r>
              <a:rPr lang="en-US" dirty="0" smtClean="0"/>
              <a:t>btn3.getText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txtDisplay.setText</a:t>
            </a:r>
            <a:r>
              <a:rPr lang="en-US" dirty="0"/>
              <a:t>(</a:t>
            </a:r>
            <a:r>
              <a:rPr lang="en-US" dirty="0" err="1"/>
              <a:t>inum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});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btn4: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b="1" dirty="0"/>
              <a:t>public void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 {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inum</a:t>
            </a:r>
            <a:r>
              <a:rPr lang="en-US" dirty="0"/>
              <a:t>=</a:t>
            </a:r>
            <a:r>
              <a:rPr lang="en-US" dirty="0" err="1"/>
              <a:t>txtDisplay.getText</a:t>
            </a:r>
            <a:r>
              <a:rPr lang="en-US" dirty="0"/>
              <a:t>()+</a:t>
            </a:r>
            <a:r>
              <a:rPr lang="en-US" dirty="0" smtClean="0"/>
              <a:t>btn4.getText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txtDisplay.setText</a:t>
            </a:r>
            <a:r>
              <a:rPr lang="en-US" dirty="0"/>
              <a:t>(</a:t>
            </a:r>
            <a:r>
              <a:rPr lang="en-US" dirty="0" err="1"/>
              <a:t>inum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});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181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Garamond</vt:lpstr>
      <vt:lpstr>Times New Roman</vt:lpstr>
      <vt:lpstr>Organic</vt:lpstr>
      <vt:lpstr>        Scientific Calculator</vt:lpstr>
      <vt:lpstr>My work on the projects</vt:lpstr>
      <vt:lpstr>Name of the button</vt:lpstr>
      <vt:lpstr>Bounds &amp; Font</vt:lpstr>
      <vt:lpstr>Action Performed</vt:lpstr>
      <vt:lpstr>Action Performed</vt:lpstr>
      <vt:lpstr>Action Performed</vt:lpstr>
      <vt:lpstr>Action Performed</vt:lpstr>
      <vt:lpstr>Action Performed</vt:lpstr>
      <vt:lpstr>Action Performed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</dc:title>
  <dc:creator>Foysal Mahmud Prince</dc:creator>
  <cp:lastModifiedBy>DELL</cp:lastModifiedBy>
  <cp:revision>10</cp:revision>
  <dcterms:created xsi:type="dcterms:W3CDTF">2017-02-12T00:39:42Z</dcterms:created>
  <dcterms:modified xsi:type="dcterms:W3CDTF">2020-03-11T16:04:43Z</dcterms:modified>
</cp:coreProperties>
</file>