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1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1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6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2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3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0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1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1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4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6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0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22738"/>
            <a:ext cx="6815669" cy="927280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   Scientific Calculator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15932"/>
            <a:ext cx="6815669" cy="167425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Name: 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Roll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: </a:t>
            </a:r>
            <a:endParaRPr lang="en-US" b="1" smtClean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  <a:p>
            <a:pPr algn="l"/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Department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of Computer Science &amp; Engineering.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8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btn1x: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ops=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ops=(1/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(ops));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0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85623"/>
            <a:ext cx="9601196" cy="3837903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For </a:t>
            </a:r>
            <a:r>
              <a:rPr lang="en-US" sz="4000" dirty="0" err="1" smtClean="0">
                <a:solidFill>
                  <a:srgbClr val="0070C0"/>
                </a:solidFill>
              </a:rPr>
              <a:t>btnEquals</a:t>
            </a:r>
            <a:r>
              <a:rPr lang="en-US" sz="4000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answer;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secondnum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sz="2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sz="2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if(operations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"+")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result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secondnum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answer=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("%.2f", result);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(answer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5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0070C0"/>
                </a:solidFill>
              </a:rPr>
              <a:t>btnEquals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59865"/>
            <a:ext cx="9601196" cy="37606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if(operations==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"-")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result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secondnum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answer=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("%.2f", result);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(answer);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if(operations==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"*")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result=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secondnum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answer=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("%.2f", result);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(answer);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0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0070C0"/>
                </a:solidFill>
              </a:rPr>
              <a:t>btnEquals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else if(operations== </a:t>
            </a:r>
            <a:r>
              <a:rPr lang="en-US" b="1" dirty="0" smtClean="0"/>
              <a:t>"/")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result</a:t>
            </a:r>
            <a:r>
              <a:rPr lang="en-US" dirty="0"/>
              <a:t>= </a:t>
            </a:r>
            <a:r>
              <a:rPr lang="en-US" dirty="0" err="1"/>
              <a:t>firstnum</a:t>
            </a:r>
            <a:r>
              <a:rPr lang="en-US" dirty="0"/>
              <a:t> / </a:t>
            </a:r>
            <a:r>
              <a:rPr lang="en-US" dirty="0" err="1"/>
              <a:t>secondnum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answer=</a:t>
            </a:r>
            <a:r>
              <a:rPr lang="en-US" dirty="0" err="1" smtClean="0"/>
              <a:t>String.</a:t>
            </a:r>
            <a:r>
              <a:rPr lang="en-US" i="1" dirty="0" err="1" smtClean="0"/>
              <a:t>format</a:t>
            </a:r>
            <a:r>
              <a:rPr lang="en-US" i="1" dirty="0"/>
              <a:t>("%.2f", result);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txtDisplay.setText</a:t>
            </a:r>
            <a:r>
              <a:rPr lang="en-US" dirty="0" smtClean="0"/>
              <a:t>(answer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05308"/>
            <a:ext cx="9601196" cy="15068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 work on the projects</a:t>
            </a:r>
            <a:endParaRPr 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15" y="2575774"/>
            <a:ext cx="2292440" cy="3387143"/>
          </a:xfrm>
        </p:spPr>
      </p:pic>
    </p:spTree>
    <p:extLst>
      <p:ext uri="{BB962C8B-B14F-4D97-AF65-F5344CB8AC3E}">
        <p14:creationId xmlns:p14="http://schemas.microsoft.com/office/powerpoint/2010/main" val="424917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34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button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4107"/>
            <a:ext cx="9601196" cy="3593206"/>
          </a:xfrm>
        </p:spPr>
        <p:txBody>
          <a:bodyPr>
            <a:normAutofit lnSpcReduction="1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btnPlus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btnSub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btnMult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btnDiv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Equals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btnEquals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10^x – btnpow10 (10^x)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1/x – btn1x (1/x)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18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Bounds &amp; Font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btnPlus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Bounds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(155, 250, 46, 47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 Font (“Tahoma”,14 )</a:t>
            </a:r>
          </a:p>
          <a:p>
            <a:r>
              <a:rPr lang="en-US" sz="20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btnSub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Bounds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(155, 197, 46, 47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(“Tahoma”,14 )</a:t>
            </a:r>
          </a:p>
          <a:p>
            <a:r>
              <a:rPr lang="en-US" sz="20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btnMult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Bounds (155, 149, 46, 47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(“Tahoma”,14 )</a:t>
            </a:r>
          </a:p>
          <a:p>
            <a:r>
              <a:rPr lang="en-US" sz="20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btnDiv</a:t>
            </a: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Bounds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(155, 100, 46, 47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(“Tahoma”,14 )</a:t>
            </a:r>
          </a:p>
          <a:p>
            <a:r>
              <a:rPr lang="en-US" sz="2000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btnEquals</a:t>
            </a: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Bounds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(205, 197, 46, 99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(“Tahoma”,14 )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btnpow10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(205, 100, 46, 47)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(“</a:t>
            </a:r>
            <a:r>
              <a:rPr lang="en-US" sz="2000" dirty="0"/>
              <a:t>Calibri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”,9)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3"/>
                </a:solidFill>
              </a:rPr>
              <a:t>b</a:t>
            </a:r>
            <a:r>
              <a:rPr lang="en-US" dirty="0" smtClean="0">
                <a:solidFill>
                  <a:schemeClr val="accent3"/>
                </a:solidFill>
              </a:rPr>
              <a:t>tn1x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 (205, 149, 46, 47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000" dirty="0"/>
              <a:t>Calibri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”,9)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000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btnPlus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actionPerformed(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operations="+";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9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2015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btnSub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operations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-";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0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btnMult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operations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btnDiv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operations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/";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btnpow10: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ops=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ops=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(10,ops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09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290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Garamond</vt:lpstr>
      <vt:lpstr>Times New Roman</vt:lpstr>
      <vt:lpstr>Wingdings</vt:lpstr>
      <vt:lpstr>Organic</vt:lpstr>
      <vt:lpstr>        Scientific Calculator</vt:lpstr>
      <vt:lpstr>My work on the projects</vt:lpstr>
      <vt:lpstr>Name of the button</vt:lpstr>
      <vt:lpstr>Bounds &amp; Font</vt:lpstr>
      <vt:lpstr>Action Performed</vt:lpstr>
      <vt:lpstr>Action Performed</vt:lpstr>
      <vt:lpstr>Action Performed</vt:lpstr>
      <vt:lpstr>Action Performed</vt:lpstr>
      <vt:lpstr>Action Performed</vt:lpstr>
      <vt:lpstr>Action Performed</vt:lpstr>
      <vt:lpstr>Action Performed</vt:lpstr>
      <vt:lpstr>btnEquals</vt:lpstr>
      <vt:lpstr>btnEquals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Foysal Mahmud Prince</dc:creator>
  <cp:lastModifiedBy>DELL</cp:lastModifiedBy>
  <cp:revision>12</cp:revision>
  <dcterms:created xsi:type="dcterms:W3CDTF">2017-02-12T00:39:42Z</dcterms:created>
  <dcterms:modified xsi:type="dcterms:W3CDTF">2020-03-11T16:05:11Z</dcterms:modified>
</cp:coreProperties>
</file>