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22738"/>
            <a:ext cx="6815669" cy="927280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   Scientific Calculator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674254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Roll: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Department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of Computer Science &amp; Engineering.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Tanh: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ops=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x=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5308"/>
            <a:ext cx="9601196" cy="15068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work on the projects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3" y="2615759"/>
            <a:ext cx="2086377" cy="2909278"/>
          </a:xfrm>
        </p:spPr>
      </p:pic>
    </p:spTree>
    <p:extLst>
      <p:ext uri="{BB962C8B-B14F-4D97-AF65-F5344CB8AC3E}">
        <p14:creationId xmlns:p14="http://schemas.microsoft.com/office/powerpoint/2010/main" val="42491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3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button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441761"/>
          </a:xfrm>
        </p:spPr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Sine – Sin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– Cos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Tangent – Tan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Hyperbolic Function: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&amp; Font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Sin</a:t>
            </a:r>
            <a:r>
              <a:rPr lang="en-US" dirty="0" smtClean="0"/>
              <a:t> – Bounds (</a:t>
            </a:r>
            <a:r>
              <a:rPr lang="en-US" dirty="0"/>
              <a:t>322, 49, 56, 47</a:t>
            </a:r>
            <a:r>
              <a:rPr lang="en-US" dirty="0" smtClean="0"/>
              <a:t>) &amp; Font </a:t>
            </a:r>
            <a:r>
              <a:rPr lang="en-US" dirty="0"/>
              <a:t>("SansSerif</a:t>
            </a:r>
            <a:r>
              <a:rPr lang="en-US" dirty="0" smtClean="0"/>
              <a:t>",12 )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Sinh</a:t>
            </a:r>
            <a:r>
              <a:rPr lang="en-US" dirty="0" smtClean="0"/>
              <a:t> – Bounds (</a:t>
            </a:r>
            <a:r>
              <a:rPr lang="en-US" dirty="0"/>
              <a:t>380, 50, 65, 47</a:t>
            </a:r>
            <a:r>
              <a:rPr lang="en-US" dirty="0" smtClean="0"/>
              <a:t>) </a:t>
            </a:r>
            <a:r>
              <a:rPr lang="en-US" dirty="0"/>
              <a:t>&amp; Font ("SansSerif",12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Cos</a:t>
            </a:r>
            <a:r>
              <a:rPr lang="en-US" dirty="0" smtClean="0"/>
              <a:t> – </a:t>
            </a:r>
            <a:r>
              <a:rPr lang="en-US" dirty="0"/>
              <a:t> Bounds </a:t>
            </a:r>
            <a:r>
              <a:rPr lang="en-US" dirty="0" smtClean="0"/>
              <a:t>(</a:t>
            </a:r>
            <a:r>
              <a:rPr lang="en-US" dirty="0"/>
              <a:t>322, 99, 56, 47</a:t>
            </a:r>
            <a:r>
              <a:rPr lang="en-US" dirty="0" smtClean="0"/>
              <a:t>) </a:t>
            </a:r>
            <a:r>
              <a:rPr lang="en-US" dirty="0"/>
              <a:t>&amp; Font ("SansSerif",12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Cosh </a:t>
            </a:r>
            <a:r>
              <a:rPr lang="en-US" dirty="0" smtClean="0"/>
              <a:t>– Bounds</a:t>
            </a:r>
            <a:r>
              <a:rPr lang="en-US" dirty="0"/>
              <a:t> (380, 99, 65, 47</a:t>
            </a:r>
            <a:r>
              <a:rPr lang="en-US" dirty="0" smtClean="0"/>
              <a:t>) </a:t>
            </a:r>
            <a:r>
              <a:rPr lang="en-US" dirty="0"/>
              <a:t>&amp; Font ("SansSerif",12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Tan </a:t>
            </a:r>
            <a:r>
              <a:rPr lang="en-US" dirty="0" smtClean="0"/>
              <a:t>– Bounds </a:t>
            </a:r>
            <a:r>
              <a:rPr lang="en-US" dirty="0"/>
              <a:t>(322, 148, 56, 47</a:t>
            </a:r>
            <a:r>
              <a:rPr lang="en-US" dirty="0" smtClean="0"/>
              <a:t>) </a:t>
            </a:r>
            <a:r>
              <a:rPr lang="en-US" dirty="0"/>
              <a:t>&amp; Font ("SansSerif",12 )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Tanh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Bounds </a:t>
            </a:r>
            <a:r>
              <a:rPr lang="en-US" dirty="0"/>
              <a:t>(380, 148, 65, 47</a:t>
            </a:r>
            <a:r>
              <a:rPr lang="en-US" dirty="0" smtClean="0"/>
              <a:t>) </a:t>
            </a:r>
            <a:r>
              <a:rPr lang="en-US" dirty="0"/>
              <a:t>&amp; Font ("SansSerif",12 )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x=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015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Sinh: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ops=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x=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ops=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x=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Cosh: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ops=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x=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Tan: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ops=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double x=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(ops);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0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330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Garamond</vt:lpstr>
      <vt:lpstr>Times New Roman</vt:lpstr>
      <vt:lpstr>Wingdings</vt:lpstr>
      <vt:lpstr>Organic</vt:lpstr>
      <vt:lpstr>        Scientific Calculator</vt:lpstr>
      <vt:lpstr>My work on the projects</vt:lpstr>
      <vt:lpstr>Name of the button</vt:lpstr>
      <vt:lpstr>Bounds &amp; Font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Foysal Mahmud Prince</dc:creator>
  <cp:lastModifiedBy>DELL</cp:lastModifiedBy>
  <cp:revision>6</cp:revision>
  <dcterms:created xsi:type="dcterms:W3CDTF">2017-02-12T00:39:42Z</dcterms:created>
  <dcterms:modified xsi:type="dcterms:W3CDTF">2020-03-11T16:05:35Z</dcterms:modified>
</cp:coreProperties>
</file>