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22738"/>
            <a:ext cx="6815669" cy="927280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        Scientific Calculator</a:t>
            </a:r>
            <a:endParaRPr lang="en-US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15932"/>
            <a:ext cx="6815669" cy="1674254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Name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: </a:t>
            </a:r>
            <a:endParaRPr lang="en-US" b="1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Roll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: 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  <a:p>
            <a:pPr algn="l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Department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rPr>
              <a:t>of Computer Science &amp; Engineering.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btnRound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ops=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(ops));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5308"/>
            <a:ext cx="9601196" cy="150682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 work on the projects</a:t>
            </a:r>
            <a:endParaRPr 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1" y="2524259"/>
            <a:ext cx="4713667" cy="3155324"/>
          </a:xfrm>
        </p:spPr>
      </p:pic>
    </p:spTree>
    <p:extLst>
      <p:ext uri="{BB962C8B-B14F-4D97-AF65-F5344CB8AC3E}">
        <p14:creationId xmlns:p14="http://schemas.microsoft.com/office/powerpoint/2010/main" val="42491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34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button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4107"/>
            <a:ext cx="9601196" cy="344176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btnLog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btnlnx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btnpi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2*PI – btnpi2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Cube root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btnCbr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Nearest Integer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btnRound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9818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Bounds &amp; Font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65926"/>
            <a:ext cx="9601196" cy="3168203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btnLog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Bounds (265,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50, 53, 47)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("SansSerif",11 )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tnlnx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Bounds(447, 99, 60, 47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("SansSerif",11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Bounds(265, 99, 53, 47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("Centaur",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tnpi2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Bounds(447, 197, 60, 47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("Centaur", 14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btnCbr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Bounds(322, 198, 56, 47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("SansSerif",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12 )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btnRound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Bounds(380, 197, 65, 47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Font ("SansSerif",12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77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btnLog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ops=Math.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log10(ops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015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3497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btnlnx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ops=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ops=Math.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(ops));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btnpi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=(3.1415926535897932384626433832795);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4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btnpi2: 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ops;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ops=2*(3.1415926535897932384626433832795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(ops));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34976" cy="3318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btnCbr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double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parseDouble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txtDisplay.getText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ops=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txtDisplay.setText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224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Garamond</vt:lpstr>
      <vt:lpstr>Times New Roman</vt:lpstr>
      <vt:lpstr>Wingdings</vt:lpstr>
      <vt:lpstr>Organic</vt:lpstr>
      <vt:lpstr>        Scientific Calculator</vt:lpstr>
      <vt:lpstr>My work on the projects</vt:lpstr>
      <vt:lpstr>Name of the button</vt:lpstr>
      <vt:lpstr>Bounds &amp; Font</vt:lpstr>
      <vt:lpstr>Action Performed</vt:lpstr>
      <vt:lpstr>Action Performed</vt:lpstr>
      <vt:lpstr>Action Performed</vt:lpstr>
      <vt:lpstr>Action Performed</vt:lpstr>
      <vt:lpstr>Action Performed</vt:lpstr>
      <vt:lpstr>Action Performed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Foysal Mahmud Prince</dc:creator>
  <cp:lastModifiedBy>DELL</cp:lastModifiedBy>
  <cp:revision>10</cp:revision>
  <dcterms:created xsi:type="dcterms:W3CDTF">2017-02-12T00:39:42Z</dcterms:created>
  <dcterms:modified xsi:type="dcterms:W3CDTF">2020-03-11T16:05:52Z</dcterms:modified>
</cp:coreProperties>
</file>