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22738"/>
            <a:ext cx="6815669" cy="927280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   Scientific Calculator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6815669" cy="1674254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Name:</a:t>
            </a: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Roll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 </a:t>
            </a:r>
            <a:endParaRPr lang="en-US" b="1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Department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of Computer Science &amp; Engineering.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8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3497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btnExp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ops=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work on the projects</a:t>
            </a: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84" y="2901898"/>
            <a:ext cx="2261350" cy="2626972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4" y="2905890"/>
            <a:ext cx="1004552" cy="687316"/>
          </a:xfrm>
        </p:spPr>
      </p:pic>
    </p:spTree>
    <p:extLst>
      <p:ext uri="{BB962C8B-B14F-4D97-AF65-F5344CB8AC3E}">
        <p14:creationId xmlns:p14="http://schemas.microsoft.com/office/powerpoint/2010/main" val="42491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34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button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44176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6–btn6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– btn7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– btn8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– btn9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btnDot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btnExp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 &amp;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btn6 -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Bounds(107, 149, 46,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btn7 -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Bounds(8, 100,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btn8 -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Bounds(58, 100,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btn9 -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Bounds(107, 100,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btnDot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107, 250, 46, 47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(“Tahoma”,14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btnExp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(447, 149, 60, 47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(“Tahoma”,14)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3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btn6: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btn6.getText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015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btn7: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btn7.getText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btn8: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btn8.getText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btn9: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smtClean="0"/>
              <a:t>btn9.getText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btnDot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inum</a:t>
            </a:r>
            <a:r>
              <a:rPr lang="en-US" dirty="0"/>
              <a:t>=</a:t>
            </a:r>
            <a:r>
              <a:rPr lang="en-US" dirty="0" err="1"/>
              <a:t>txtDisplay.getText</a:t>
            </a:r>
            <a:r>
              <a:rPr lang="en-US" dirty="0"/>
              <a:t>()+</a:t>
            </a:r>
            <a:r>
              <a:rPr lang="en-US" dirty="0" err="1" smtClean="0"/>
              <a:t>btnDot.getText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txtDisplay.setText</a:t>
            </a:r>
            <a:r>
              <a:rPr lang="en-US" dirty="0"/>
              <a:t>(</a:t>
            </a:r>
            <a:r>
              <a:rPr lang="en-US" dirty="0" err="1"/>
              <a:t>inum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0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188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Garamond</vt:lpstr>
      <vt:lpstr>Times New Roman</vt:lpstr>
      <vt:lpstr>Organic</vt:lpstr>
      <vt:lpstr>        Scientific Calculator</vt:lpstr>
      <vt:lpstr>My work on the projects</vt:lpstr>
      <vt:lpstr>Name of the button</vt:lpstr>
      <vt:lpstr>Bounds &amp; Font</vt:lpstr>
      <vt:lpstr>Action Performed</vt:lpstr>
      <vt:lpstr>Action Performed</vt:lpstr>
      <vt:lpstr>Action Performed</vt:lpstr>
      <vt:lpstr>Action Performed</vt:lpstr>
      <vt:lpstr>Action Performed</vt:lpstr>
      <vt:lpstr>Action Performed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Foysal Mahmud Prince</dc:creator>
  <cp:lastModifiedBy>DELL</cp:lastModifiedBy>
  <cp:revision>11</cp:revision>
  <dcterms:created xsi:type="dcterms:W3CDTF">2017-02-12T00:39:42Z</dcterms:created>
  <dcterms:modified xsi:type="dcterms:W3CDTF">2020-03-11T16:06:10Z</dcterms:modified>
</cp:coreProperties>
</file>