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363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609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2658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5324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3296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2289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6655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302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82163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357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02624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30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953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393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647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461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78907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6915" y="386365"/>
            <a:ext cx="7766936" cy="753845"/>
          </a:xfrm>
        </p:spPr>
        <p:txBody>
          <a:bodyPr/>
          <a:lstStyle/>
          <a:p>
            <a:pPr algn="just"/>
            <a:r>
              <a:rPr lang="en-US" sz="3600" dirty="0" smtClean="0"/>
              <a:t>Project Title : </a:t>
            </a:r>
            <a:r>
              <a:rPr lang="en-US" sz="3600" dirty="0" smtClean="0">
                <a:solidFill>
                  <a:srgbClr val="0070C0"/>
                </a:solidFill>
              </a:rPr>
              <a:t>Scientific Calculator</a:t>
            </a:r>
            <a:endParaRPr lang="en-US" sz="3600" dirty="0">
              <a:solidFill>
                <a:srgbClr val="0070C0"/>
              </a:solidFill>
            </a:endParaRPr>
          </a:p>
        </p:txBody>
      </p:sp>
      <p:sp>
        <p:nvSpPr>
          <p:cNvPr id="3" name="Subtitle 2"/>
          <p:cNvSpPr>
            <a:spLocks noGrp="1"/>
          </p:cNvSpPr>
          <p:nvPr>
            <p:ph type="subTitle" idx="1"/>
          </p:nvPr>
        </p:nvSpPr>
        <p:spPr>
          <a:xfrm>
            <a:off x="1507067" y="1287887"/>
            <a:ext cx="7766936" cy="4636395"/>
          </a:xfrm>
        </p:spPr>
        <p:txBody>
          <a:bodyPr>
            <a:normAutofit/>
          </a:bodyPr>
          <a:lstStyle/>
          <a:p>
            <a:pPr algn="l"/>
            <a:r>
              <a:rPr lang="en-US" dirty="0" smtClean="0"/>
              <a:t>					</a:t>
            </a:r>
          </a:p>
          <a:p>
            <a:pPr algn="l"/>
            <a:r>
              <a:rPr lang="en-US" sz="3200" i="1" u="sng" dirty="0" smtClean="0">
                <a:solidFill>
                  <a:schemeClr val="accent1"/>
                </a:solidFill>
              </a:rPr>
              <a:t>Team Members:</a:t>
            </a:r>
          </a:p>
          <a:p>
            <a:pPr algn="l"/>
            <a:r>
              <a:rPr lang="en-US" dirty="0" smtClean="0">
                <a:solidFill>
                  <a:schemeClr val="accent1"/>
                </a:solidFill>
              </a:rPr>
              <a:t>				</a:t>
            </a:r>
            <a:r>
              <a:rPr lang="en-US" sz="2400" dirty="0" smtClean="0">
                <a:solidFill>
                  <a:schemeClr val="accent1"/>
                </a:solidFill>
              </a:rPr>
              <a:t>1. </a:t>
            </a:r>
            <a:r>
              <a:rPr lang="en-US" sz="2400" dirty="0" smtClean="0">
                <a:solidFill>
                  <a:schemeClr val="tx1"/>
                </a:solidFill>
              </a:rPr>
              <a:t>Foysal Mahmud.</a:t>
            </a:r>
          </a:p>
          <a:p>
            <a:pPr algn="l"/>
            <a:r>
              <a:rPr lang="en-US" sz="2400" dirty="0">
                <a:solidFill>
                  <a:schemeClr val="tx1"/>
                </a:solidFill>
              </a:rPr>
              <a:t>	</a:t>
            </a:r>
            <a:r>
              <a:rPr lang="en-US" sz="2400" dirty="0" smtClean="0">
                <a:solidFill>
                  <a:schemeClr val="tx1"/>
                </a:solidFill>
              </a:rPr>
              <a:t>			</a:t>
            </a:r>
            <a:r>
              <a:rPr lang="en-US" sz="2400" dirty="0" smtClean="0">
                <a:solidFill>
                  <a:schemeClr val="accent1"/>
                </a:solidFill>
              </a:rPr>
              <a:t>2. </a:t>
            </a:r>
            <a:endParaRPr lang="en-US" sz="2400" dirty="0" smtClean="0">
              <a:solidFill>
                <a:schemeClr val="tx1"/>
              </a:solidFill>
            </a:endParaRPr>
          </a:p>
          <a:p>
            <a:pPr algn="l"/>
            <a:r>
              <a:rPr lang="en-US" sz="2400" dirty="0">
                <a:solidFill>
                  <a:schemeClr val="accent1"/>
                </a:solidFill>
              </a:rPr>
              <a:t>	</a:t>
            </a:r>
            <a:r>
              <a:rPr lang="en-US" sz="2400" dirty="0" smtClean="0">
                <a:solidFill>
                  <a:schemeClr val="accent1"/>
                </a:solidFill>
              </a:rPr>
              <a:t>			3. </a:t>
            </a:r>
            <a:endParaRPr lang="en-US" sz="2400" dirty="0" smtClean="0">
              <a:solidFill>
                <a:schemeClr val="accent1"/>
              </a:solidFill>
            </a:endParaRPr>
          </a:p>
          <a:p>
            <a:pPr algn="l"/>
            <a:endParaRPr lang="en-US" sz="2400">
              <a:solidFill>
                <a:schemeClr val="accent1"/>
              </a:solidFill>
            </a:endParaRPr>
          </a:p>
          <a:p>
            <a:pPr algn="l"/>
            <a:endParaRPr lang="en-US" sz="2400" dirty="0">
              <a:solidFill>
                <a:schemeClr val="tx1"/>
              </a:solidFill>
            </a:endParaRPr>
          </a:p>
        </p:txBody>
      </p:sp>
    </p:spTree>
    <p:extLst>
      <p:ext uri="{BB962C8B-B14F-4D97-AF65-F5344CB8AC3E}">
        <p14:creationId xmlns:p14="http://schemas.microsoft.com/office/powerpoint/2010/main" val="405268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Features</a:t>
            </a:r>
            <a:endParaRPr lang="en-US" sz="4800" dirty="0"/>
          </a:p>
        </p:txBody>
      </p:sp>
      <p:sp>
        <p:nvSpPr>
          <p:cNvPr id="3" name="Content Placeholder 2"/>
          <p:cNvSpPr>
            <a:spLocks noGrp="1"/>
          </p:cNvSpPr>
          <p:nvPr>
            <p:ph idx="1"/>
          </p:nvPr>
        </p:nvSpPr>
        <p:spPr>
          <a:xfrm>
            <a:off x="677334" y="1930400"/>
            <a:ext cx="8596668" cy="4444382"/>
          </a:xfrm>
        </p:spPr>
        <p:txBody>
          <a:bodyPr/>
          <a:lstStyle/>
          <a:p>
            <a:pPr algn="just"/>
            <a:r>
              <a:rPr lang="en-US" sz="2400" dirty="0" smtClean="0"/>
              <a:t>This Scientific </a:t>
            </a:r>
            <a:r>
              <a:rPr lang="en-US" sz="2400" dirty="0"/>
              <a:t>C</a:t>
            </a:r>
            <a:r>
              <a:rPr lang="en-US" sz="2400" dirty="0" smtClean="0"/>
              <a:t>alculator allows </a:t>
            </a:r>
            <a:r>
              <a:rPr lang="en-US" sz="2400" dirty="0"/>
              <a:t>you to perform all the basic arithmetic </a:t>
            </a:r>
            <a:r>
              <a:rPr lang="en-US" sz="2400" dirty="0" smtClean="0"/>
              <a:t>operations.</a:t>
            </a:r>
          </a:p>
          <a:p>
            <a:pPr algn="just"/>
            <a:r>
              <a:rPr lang="en-US" sz="2400" dirty="0" smtClean="0"/>
              <a:t> </a:t>
            </a:r>
            <a:r>
              <a:rPr lang="en-US" sz="2400" dirty="0"/>
              <a:t>It also support a few </a:t>
            </a:r>
            <a:r>
              <a:rPr lang="en-US" sz="2400" dirty="0" smtClean="0"/>
              <a:t>basic things </a:t>
            </a:r>
            <a:r>
              <a:rPr lang="en-US" sz="2400" dirty="0"/>
              <a:t>that are missing from the calculator are quick access to common constants like pi, </a:t>
            </a:r>
            <a:r>
              <a:rPr lang="en-US" sz="2400" dirty="0" smtClean="0"/>
              <a:t>2pi, </a:t>
            </a:r>
            <a:r>
              <a:rPr lang="en-US" sz="2400" dirty="0"/>
              <a:t>etc. </a:t>
            </a:r>
            <a:endParaRPr lang="en-US" sz="2400" dirty="0" smtClean="0"/>
          </a:p>
          <a:p>
            <a:pPr algn="just"/>
            <a:r>
              <a:rPr lang="en-US" sz="2400" dirty="0" smtClean="0"/>
              <a:t>However</a:t>
            </a:r>
            <a:r>
              <a:rPr lang="en-US" sz="2400" dirty="0"/>
              <a:t>, </a:t>
            </a:r>
            <a:r>
              <a:rPr lang="en-US" sz="2400" dirty="0" smtClean="0"/>
              <a:t>We can calculate binary</a:t>
            </a:r>
            <a:r>
              <a:rPr lang="en-US" sz="2400" dirty="0"/>
              <a:t>, octal, </a:t>
            </a:r>
            <a:r>
              <a:rPr lang="en-US" sz="2400" dirty="0" smtClean="0"/>
              <a:t>decimal, hexadecimal, logarithmic and </a:t>
            </a:r>
            <a:r>
              <a:rPr lang="en-US" sz="2400" dirty="0"/>
              <a:t>exponential </a:t>
            </a:r>
            <a:r>
              <a:rPr lang="en-US" sz="2400" dirty="0" smtClean="0"/>
              <a:t>functions etc</a:t>
            </a:r>
            <a:r>
              <a:rPr lang="en-US" dirty="0" smtClean="0"/>
              <a:t>.</a:t>
            </a:r>
          </a:p>
          <a:p>
            <a:pPr algn="just"/>
            <a:r>
              <a:rPr lang="en-US" sz="2400" dirty="0" smtClean="0"/>
              <a:t>It can also provide the value of </a:t>
            </a:r>
            <a:r>
              <a:rPr lang="en-US" sz="2400" i="1" dirty="0" smtClean="0"/>
              <a:t>sin, sinh, cos, cosh, tan, tanh</a:t>
            </a:r>
            <a:r>
              <a:rPr lang="en-US" sz="2400" dirty="0" smtClean="0"/>
              <a:t>.</a:t>
            </a:r>
            <a:endParaRPr lang="en-US" sz="2400" dirty="0"/>
          </a:p>
        </p:txBody>
      </p:sp>
    </p:spTree>
    <p:extLst>
      <p:ext uri="{BB962C8B-B14F-4D97-AF65-F5344CB8AC3E}">
        <p14:creationId xmlns:p14="http://schemas.microsoft.com/office/powerpoint/2010/main" val="2667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Mode of the Calculator</a:t>
            </a:r>
            <a:endParaRPr lang="en-US" sz="4800" dirty="0"/>
          </a:p>
        </p:txBody>
      </p:sp>
      <p:sp>
        <p:nvSpPr>
          <p:cNvPr id="3" name="Content Placeholder 2"/>
          <p:cNvSpPr>
            <a:spLocks noGrp="1"/>
          </p:cNvSpPr>
          <p:nvPr>
            <p:ph idx="1"/>
          </p:nvPr>
        </p:nvSpPr>
        <p:spPr>
          <a:xfrm>
            <a:off x="677334" y="2756079"/>
            <a:ext cx="8596668" cy="3285283"/>
          </a:xfrm>
        </p:spPr>
        <p:txBody>
          <a:bodyPr>
            <a:normAutofit/>
          </a:bodyPr>
          <a:lstStyle/>
          <a:p>
            <a:pPr marL="0" indent="0">
              <a:buNone/>
            </a:pPr>
            <a:r>
              <a:rPr lang="en-US" sz="2400" dirty="0" smtClean="0"/>
              <a:t>    There are two mode of this Calculator.</a:t>
            </a:r>
          </a:p>
          <a:p>
            <a:pPr marL="0" indent="0">
              <a:buNone/>
            </a:pPr>
            <a:endParaRPr lang="en-US" sz="2400" dirty="0" smtClean="0"/>
          </a:p>
          <a:p>
            <a:pPr marL="0" indent="0">
              <a:buNone/>
            </a:pPr>
            <a:r>
              <a:rPr lang="en-US" sz="2400" dirty="0" smtClean="0"/>
              <a:t>                   1. </a:t>
            </a:r>
            <a:r>
              <a:rPr lang="en-US" sz="2400" dirty="0" smtClean="0">
                <a:solidFill>
                  <a:schemeClr val="tx1">
                    <a:lumMod val="95000"/>
                    <a:lumOff val="5000"/>
                  </a:schemeClr>
                </a:solidFill>
              </a:rPr>
              <a:t>Standard Mode.</a:t>
            </a:r>
          </a:p>
          <a:p>
            <a:pPr marL="0" indent="0">
              <a:buNone/>
            </a:pPr>
            <a:r>
              <a:rPr lang="en-US" sz="2400" dirty="0" smtClean="0"/>
              <a:t>                   2. </a:t>
            </a:r>
            <a:r>
              <a:rPr lang="en-US" sz="2400" dirty="0" smtClean="0">
                <a:solidFill>
                  <a:schemeClr val="tx1">
                    <a:lumMod val="95000"/>
                    <a:lumOff val="5000"/>
                  </a:schemeClr>
                </a:solidFill>
              </a:rPr>
              <a:t>Scientific Mode.</a:t>
            </a:r>
            <a:endParaRPr lang="en-US" sz="2400" dirty="0">
              <a:solidFill>
                <a:schemeClr val="tx1">
                  <a:lumMod val="95000"/>
                  <a:lumOff val="5000"/>
                </a:schemeClr>
              </a:solidFill>
            </a:endParaRPr>
          </a:p>
        </p:txBody>
      </p:sp>
    </p:spTree>
    <p:extLst>
      <p:ext uri="{BB962C8B-B14F-4D97-AF65-F5344CB8AC3E}">
        <p14:creationId xmlns:p14="http://schemas.microsoft.com/office/powerpoint/2010/main" val="341462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of Calculator</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431" y="1596980"/>
            <a:ext cx="7392473" cy="4572000"/>
          </a:xfrm>
        </p:spPr>
      </p:pic>
    </p:spTree>
    <p:extLst>
      <p:ext uri="{BB962C8B-B14F-4D97-AF65-F5344CB8AC3E}">
        <p14:creationId xmlns:p14="http://schemas.microsoft.com/office/powerpoint/2010/main" val="338566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sz="2400" dirty="0" smtClean="0">
                <a:solidFill>
                  <a:schemeClr val="tx1">
                    <a:lumMod val="95000"/>
                    <a:lumOff val="5000"/>
                  </a:schemeClr>
                </a:solidFill>
              </a:rPr>
              <a:t>It’s a very simple projects. But we learn many things by doing this project. We can create any button easily by using java swing and that button can perform anything what we write in actionPerformed of that button.</a:t>
            </a:r>
          </a:p>
          <a:p>
            <a:pPr marL="0" indent="0">
              <a:buNone/>
            </a:pPr>
            <a:endParaRPr lang="en-US" dirty="0"/>
          </a:p>
          <a:p>
            <a:pPr marL="0" indent="0">
              <a:buNone/>
            </a:pPr>
            <a:r>
              <a:rPr lang="en-US" sz="2400" dirty="0" smtClean="0">
                <a:solidFill>
                  <a:schemeClr val="tx1">
                    <a:lumMod val="95000"/>
                    <a:lumOff val="5000"/>
                  </a:schemeClr>
                </a:solidFill>
              </a:rPr>
              <a:t>It’s a very short time doing our projects. But We try our best to make it batter.</a:t>
            </a:r>
          </a:p>
          <a:p>
            <a:pPr marL="0" indent="0">
              <a:buNone/>
            </a:pPr>
            <a:endParaRPr lang="en-US" dirty="0"/>
          </a:p>
        </p:txBody>
      </p:sp>
    </p:spTree>
    <p:extLst>
      <p:ext uri="{BB962C8B-B14F-4D97-AF65-F5344CB8AC3E}">
        <p14:creationId xmlns:p14="http://schemas.microsoft.com/office/powerpoint/2010/main" val="42402908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173</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Project Title : Scientific Calculator</vt:lpstr>
      <vt:lpstr>Features</vt:lpstr>
      <vt:lpstr>Mode of the Calculator</vt:lpstr>
      <vt:lpstr>Picture of Calculator</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Scientific Calculator</dc:title>
  <dc:creator>Foysal Mahmud Prince</dc:creator>
  <cp:lastModifiedBy>DELL</cp:lastModifiedBy>
  <cp:revision>7</cp:revision>
  <dcterms:created xsi:type="dcterms:W3CDTF">2017-02-11T23:47:16Z</dcterms:created>
  <dcterms:modified xsi:type="dcterms:W3CDTF">2020-03-11T16:04:16Z</dcterms:modified>
</cp:coreProperties>
</file>