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11200"/>
            <a:ext cx="8915399" cy="55753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297579"/>
            <a:ext cx="8915399" cy="4988921"/>
          </a:xfrm>
        </p:spPr>
        <p:txBody>
          <a:bodyPr/>
          <a:lstStyle/>
          <a:p>
            <a:r>
              <a:rPr 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Blood Bank E-R Diagram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 </a:t>
            </a:r>
            <a:r>
              <a:rPr lang="en-US" sz="2000" b="1" dirty="0" smtClean="0"/>
              <a:t>Md. Foysal Mahmud</a:t>
            </a:r>
          </a:p>
          <a:p>
            <a:r>
              <a:rPr lang="en-US" dirty="0" smtClean="0"/>
              <a:t>										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b="1" dirty="0" smtClean="0"/>
              <a:t>Roll: 14CSE028</a:t>
            </a:r>
          </a:p>
          <a:p>
            <a:r>
              <a:rPr lang="en-US" sz="2000" b="1" dirty="0" smtClean="0"/>
              <a:t>					 Department of Computer Science &amp; Engineering.</a:t>
            </a:r>
          </a:p>
          <a:p>
            <a:r>
              <a:rPr lang="en-US" sz="2000" b="1" dirty="0" smtClean="0"/>
              <a:t>			 							  University of Barisal.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58718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77690"/>
          </a:xfrm>
        </p:spPr>
        <p:txBody>
          <a:bodyPr/>
          <a:lstStyle/>
          <a:p>
            <a:r>
              <a:rPr lang="en-US" b="1" dirty="0" smtClean="0"/>
              <a:t>Blood </a:t>
            </a:r>
            <a:r>
              <a:rPr lang="en-US" b="1" dirty="0"/>
              <a:t>Entities with Attributes: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44700"/>
            <a:ext cx="8012072" cy="3716580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3657600" y="3175000"/>
            <a:ext cx="787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54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Receptionist </a:t>
            </a:r>
            <a:r>
              <a:rPr lang="en-US" b="1" dirty="0"/>
              <a:t>Entities with Attributes: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430675" cy="4610100"/>
          </a:xfrm>
        </p:spPr>
      </p:pic>
    </p:spTree>
    <p:extLst>
      <p:ext uri="{BB962C8B-B14F-4D97-AF65-F5344CB8AC3E}">
        <p14:creationId xmlns:p14="http://schemas.microsoft.com/office/powerpoint/2010/main" val="3605142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339" y="573310"/>
            <a:ext cx="8911687" cy="1280890"/>
          </a:xfrm>
        </p:spPr>
        <p:txBody>
          <a:bodyPr/>
          <a:lstStyle/>
          <a:p>
            <a:r>
              <a:rPr lang="en-US" b="1" dirty="0" smtClean="0"/>
              <a:t>Blood Bank </a:t>
            </a:r>
            <a:r>
              <a:rPr lang="en-US" b="1" dirty="0"/>
              <a:t>Entities with Attributes: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2057401"/>
            <a:ext cx="8468774" cy="4381500"/>
          </a:xfrm>
        </p:spPr>
      </p:pic>
    </p:spTree>
    <p:extLst>
      <p:ext uri="{BB962C8B-B14F-4D97-AF65-F5344CB8AC3E}">
        <p14:creationId xmlns:p14="http://schemas.microsoft.com/office/powerpoint/2010/main" val="808110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Blood Bank manager </a:t>
            </a:r>
            <a:r>
              <a:rPr lang="en-US" b="1" dirty="0"/>
              <a:t>Entities with Attributes: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8290975" cy="4419600"/>
          </a:xfrm>
        </p:spPr>
      </p:pic>
    </p:spTree>
    <p:extLst>
      <p:ext uri="{BB962C8B-B14F-4D97-AF65-F5344CB8AC3E}">
        <p14:creationId xmlns:p14="http://schemas.microsoft.com/office/powerpoint/2010/main" val="4577437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Hospital </a:t>
            </a:r>
            <a:r>
              <a:rPr lang="en-US" b="1" dirty="0"/>
              <a:t>Entities with Attributes: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158697" cy="4143627"/>
          </a:xfrm>
        </p:spPr>
      </p:pic>
    </p:spTree>
    <p:extLst>
      <p:ext uri="{BB962C8B-B14F-4D97-AF65-F5344CB8AC3E}">
        <p14:creationId xmlns:p14="http://schemas.microsoft.com/office/powerpoint/2010/main" val="4045617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577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Donor-</a:t>
            </a:r>
            <a:r>
              <a:rPr lang="en-US" sz="2400" b="1" dirty="0"/>
              <a:t>--&gt; [Donate] ---&gt; </a:t>
            </a:r>
            <a:r>
              <a:rPr lang="en-US" sz="2400" b="1" dirty="0" smtClean="0"/>
              <a:t>Blood</a:t>
            </a:r>
            <a:r>
              <a:rPr lang="en-US" sz="2400" b="1" dirty="0"/>
              <a:t> </a:t>
            </a:r>
            <a:r>
              <a:rPr lang="en-US" sz="2400" b="1" dirty="0" smtClean="0"/>
              <a:t>( 1 to N)</a:t>
            </a:r>
            <a:endParaRPr lang="en-US" sz="2400" b="1" dirty="0"/>
          </a:p>
          <a:p>
            <a:r>
              <a:rPr lang="en-US" sz="2400" b="1" dirty="0"/>
              <a:t>Donor---&gt; [Registers]---&gt; </a:t>
            </a:r>
            <a:r>
              <a:rPr lang="en-US" sz="2400" b="1" dirty="0" smtClean="0"/>
              <a:t>Receptionist (N to 1)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 </a:t>
            </a:r>
          </a:p>
          <a:p>
            <a:r>
              <a:rPr lang="en-US" sz="2400" b="1" dirty="0"/>
              <a:t>Receptionist---&gt; [Works] ---&gt; Blood </a:t>
            </a:r>
            <a:r>
              <a:rPr lang="en-US" sz="2400" b="1" dirty="0" smtClean="0"/>
              <a:t>Bank (1 to 1)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 </a:t>
            </a:r>
          </a:p>
          <a:p>
            <a:r>
              <a:rPr lang="en-US" sz="2400" b="1" dirty="0"/>
              <a:t>Blood---&gt; [Store] ---&gt; Blood </a:t>
            </a:r>
            <a:r>
              <a:rPr lang="en-US" sz="2400" b="1" dirty="0" smtClean="0"/>
              <a:t>Bank (N to 1)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 </a:t>
            </a:r>
          </a:p>
          <a:p>
            <a:r>
              <a:rPr lang="en-US" sz="2400" b="1" dirty="0"/>
              <a:t>Blood Bank-</a:t>
            </a:r>
            <a:r>
              <a:rPr lang="en-US" sz="2400" b="1" dirty="0" smtClean="0"/>
              <a:t>--&gt;[</a:t>
            </a:r>
            <a:r>
              <a:rPr lang="en-US" sz="2400" b="1" dirty="0"/>
              <a:t>Manages] </a:t>
            </a:r>
            <a:r>
              <a:rPr lang="en-US" sz="2400" b="1" dirty="0" smtClean="0"/>
              <a:t>---&gt;Blood </a:t>
            </a:r>
            <a:r>
              <a:rPr lang="en-US" sz="2400" b="1" dirty="0"/>
              <a:t>Bank </a:t>
            </a:r>
            <a:r>
              <a:rPr lang="en-US" sz="2400" b="1" dirty="0" smtClean="0"/>
              <a:t>Manager (1 to 1)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 </a:t>
            </a:r>
          </a:p>
          <a:p>
            <a:r>
              <a:rPr lang="en-US" sz="2400" b="1" dirty="0"/>
              <a:t>Hospital ---&gt; [Orders] ---&gt; Blood </a:t>
            </a:r>
            <a:r>
              <a:rPr lang="en-US" sz="2400" b="1" dirty="0" smtClean="0"/>
              <a:t>Bank (M to N)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24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b="1" dirty="0" smtClean="0"/>
              <a:t>E-R Diagram: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1" y="1231900"/>
            <a:ext cx="9967912" cy="5473700"/>
          </a:xfrm>
        </p:spPr>
      </p:pic>
    </p:spTree>
    <p:extLst>
      <p:ext uri="{BB962C8B-B14F-4D97-AF65-F5344CB8AC3E}">
        <p14:creationId xmlns:p14="http://schemas.microsoft.com/office/powerpoint/2010/main" val="41284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41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965200"/>
            <a:ext cx="8915400" cy="4817297"/>
          </a:xfrm>
        </p:spPr>
      </p:pic>
    </p:spTree>
    <p:extLst>
      <p:ext uri="{BB962C8B-B14F-4D97-AF65-F5344CB8AC3E}">
        <p14:creationId xmlns:p14="http://schemas.microsoft.com/office/powerpoint/2010/main" val="412292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Entity-Relationship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14500"/>
            <a:ext cx="8915400" cy="464122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Entity-Relationship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(ER) Model is based on the notion of real-world entities and relationships among them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E-R diagram has entities and attributes.</a:t>
            </a:r>
          </a:p>
          <a:p>
            <a:pPr marL="0" lvl="0" indent="0">
              <a:buNone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1. Entity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like class in C++.</a:t>
            </a:r>
          </a:p>
          <a:p>
            <a:pPr marL="0" lvl="0" indent="0">
              <a:buNone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2. Attributes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like object of a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class.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850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70210"/>
            <a:ext cx="6743700" cy="4659089"/>
          </a:xfrm>
        </p:spPr>
      </p:pic>
    </p:spTree>
    <p:extLst>
      <p:ext uri="{BB962C8B-B14F-4D97-AF65-F5344CB8AC3E}">
        <p14:creationId xmlns:p14="http://schemas.microsoft.com/office/powerpoint/2010/main" val="3947670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422400"/>
            <a:ext cx="8242300" cy="4013200"/>
          </a:xfrm>
        </p:spPr>
      </p:pic>
    </p:spTree>
    <p:extLst>
      <p:ext uri="{BB962C8B-B14F-4D97-AF65-F5344CB8AC3E}">
        <p14:creationId xmlns:p14="http://schemas.microsoft.com/office/powerpoint/2010/main" val="4379091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902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914400"/>
            <a:ext cx="8417975" cy="5397500"/>
          </a:xfrm>
        </p:spPr>
      </p:pic>
    </p:spTree>
    <p:extLst>
      <p:ext uri="{BB962C8B-B14F-4D97-AF65-F5344CB8AC3E}">
        <p14:creationId xmlns:p14="http://schemas.microsoft.com/office/powerpoint/2010/main" val="3525218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168400"/>
            <a:ext cx="7581900" cy="4178299"/>
          </a:xfrm>
        </p:spPr>
      </p:pic>
    </p:spTree>
    <p:extLst>
      <p:ext uri="{BB962C8B-B14F-4D97-AF65-F5344CB8AC3E}">
        <p14:creationId xmlns:p14="http://schemas.microsoft.com/office/powerpoint/2010/main" val="2206790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2590"/>
          </a:xfrm>
        </p:spPr>
        <p:txBody>
          <a:bodyPr/>
          <a:lstStyle/>
          <a:p>
            <a:r>
              <a:rPr lang="en-US" b="1" i="1" u="sng" dirty="0"/>
              <a:t>Blood Bank E-R diagram</a:t>
            </a:r>
            <a:r>
              <a:rPr lang="en-US" b="1" i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 </a:t>
            </a:r>
            <a:endParaRPr lang="en-US" dirty="0"/>
          </a:p>
          <a:p>
            <a:r>
              <a:rPr lang="en-US" sz="2400" b="1" dirty="0"/>
              <a:t>The entity are given below with its attributes</a:t>
            </a:r>
          </a:p>
          <a:p>
            <a:pPr marL="0" indent="0">
              <a:buNone/>
            </a:pPr>
            <a:r>
              <a:rPr lang="en-US" sz="2400" b="1" dirty="0" smtClean="0"/>
              <a:t> 1.Doner ==={ Donar_id(</a:t>
            </a:r>
            <a:r>
              <a:rPr lang="en-US" sz="2400" i="1" dirty="0" smtClean="0"/>
              <a:t>primary</a:t>
            </a:r>
            <a:r>
              <a:rPr lang="en-US" sz="2400" b="1" dirty="0"/>
              <a:t>), Name(</a:t>
            </a:r>
            <a:r>
              <a:rPr lang="en-US" sz="2400" i="1" dirty="0"/>
              <a:t>Composite</a:t>
            </a:r>
            <a:r>
              <a:rPr lang="en-US" sz="2400" b="1" dirty="0"/>
              <a:t>),          </a:t>
            </a:r>
            <a:r>
              <a:rPr lang="en-US" sz="2400" b="1" dirty="0" smtClean="0"/>
              <a:t>			Age(</a:t>
            </a:r>
            <a:r>
              <a:rPr lang="en-US" sz="2400" i="1" dirty="0" smtClean="0"/>
              <a:t>Derived</a:t>
            </a:r>
            <a:r>
              <a:rPr lang="en-US" sz="2400" b="1" dirty="0"/>
              <a:t>),Address, PhoneNumber(</a:t>
            </a:r>
            <a:r>
              <a:rPr lang="en-US" sz="2400" i="1" dirty="0"/>
              <a:t>Multivalued</a:t>
            </a:r>
            <a:r>
              <a:rPr lang="en-US" sz="2400" b="1" dirty="0" smtClean="0"/>
              <a:t>) 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 </a:t>
            </a:r>
          </a:p>
          <a:p>
            <a:pPr marL="0" indent="0">
              <a:buNone/>
            </a:pPr>
            <a:r>
              <a:rPr lang="en-US" sz="2400" b="1" dirty="0" smtClean="0"/>
              <a:t>  2</a:t>
            </a:r>
            <a:r>
              <a:rPr lang="en-US" sz="2400" b="1" dirty="0"/>
              <a:t>. Blood=== { Blood_Type,Code(</a:t>
            </a:r>
            <a:r>
              <a:rPr lang="en-US" sz="2400" i="1" dirty="0"/>
              <a:t>primary</a:t>
            </a:r>
            <a:r>
              <a:rPr lang="en-US" sz="2400" b="1" dirty="0"/>
              <a:t>),Cost. }</a:t>
            </a:r>
          </a:p>
          <a:p>
            <a:pPr marL="0" indent="0">
              <a:buNone/>
            </a:pPr>
            <a:r>
              <a:rPr lang="en-US" sz="2400" b="1" dirty="0"/>
              <a:t> </a:t>
            </a:r>
          </a:p>
          <a:p>
            <a:pPr marL="0" indent="0">
              <a:buNone/>
            </a:pPr>
            <a:r>
              <a:rPr lang="en-US" sz="2400" b="1" dirty="0" smtClean="0"/>
              <a:t>  3</a:t>
            </a:r>
            <a:r>
              <a:rPr lang="en-US" sz="2400" b="1" dirty="0"/>
              <a:t>. Receptionist</a:t>
            </a:r>
            <a:r>
              <a:rPr lang="en-US" sz="2400" b="1" dirty="0" smtClean="0"/>
              <a:t>=== </a:t>
            </a:r>
            <a:r>
              <a:rPr lang="en-US" sz="2400" b="1" dirty="0"/>
              <a:t>{ Emp_id(</a:t>
            </a:r>
            <a:r>
              <a:rPr lang="en-US" sz="2400" i="1" dirty="0"/>
              <a:t>primary</a:t>
            </a:r>
            <a:r>
              <a:rPr lang="en-US" sz="2400" b="1" dirty="0"/>
              <a:t>), Name(</a:t>
            </a:r>
            <a:r>
              <a:rPr lang="en-US" sz="2400" i="1" dirty="0"/>
              <a:t>Composite</a:t>
            </a:r>
            <a:r>
              <a:rPr lang="en-US" sz="2400" b="1" dirty="0"/>
              <a:t>),  </a:t>
            </a:r>
            <a:r>
              <a:rPr lang="en-US" sz="2400" b="1" dirty="0" smtClean="0"/>
              <a:t>      	  Address,PhoneNumber(</a:t>
            </a:r>
            <a:r>
              <a:rPr lang="en-US" sz="2400" i="1" dirty="0" smtClean="0"/>
              <a:t>Multivalued</a:t>
            </a:r>
            <a:r>
              <a:rPr lang="en-US" sz="2400" b="1" dirty="0" smtClean="0"/>
              <a:t>) }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72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04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0" y="2133600"/>
            <a:ext cx="9269412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4. Blood Bank=== </a:t>
            </a:r>
            <a:r>
              <a:rPr lang="en-US" sz="2400" b="1" dirty="0" smtClean="0"/>
              <a:t> 	{Blood_number(</a:t>
            </a:r>
            <a:r>
              <a:rPr lang="en-US" sz="2400" i="1" dirty="0" smtClean="0"/>
              <a:t>primary</a:t>
            </a:r>
            <a:r>
              <a:rPr lang="en-US" sz="2400" b="1" dirty="0" smtClean="0"/>
              <a:t>), Blood_type, 							Orders,Issues}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5. Blood Bank Manager</a:t>
            </a:r>
            <a:r>
              <a:rPr lang="en-US" sz="2400" b="1" dirty="0" smtClean="0"/>
              <a:t>== { </a:t>
            </a:r>
            <a:r>
              <a:rPr lang="en-US" sz="2400" b="1" dirty="0"/>
              <a:t>Emp_id(</a:t>
            </a:r>
            <a:r>
              <a:rPr lang="en-US" sz="2400" i="1" dirty="0"/>
              <a:t>primary</a:t>
            </a:r>
            <a:r>
              <a:rPr lang="en-US" sz="2400" b="1" dirty="0" smtClean="0"/>
              <a:t>), Name, 									Phone_number</a:t>
            </a:r>
            <a:r>
              <a:rPr lang="en-US" sz="2400" b="1" dirty="0"/>
              <a:t>(</a:t>
            </a:r>
            <a:r>
              <a:rPr lang="en-US" sz="2400" i="1" dirty="0"/>
              <a:t>Multivalued</a:t>
            </a:r>
            <a:r>
              <a:rPr lang="en-US" sz="2400" b="1" dirty="0"/>
              <a:t>)</a:t>
            </a:r>
            <a:r>
              <a:rPr lang="en-US" sz="2400" b="1" dirty="0" smtClean="0"/>
              <a:t>, Address) 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6. Hospital== </a:t>
            </a:r>
            <a:r>
              <a:rPr lang="en-US" sz="2400" b="1" dirty="0" smtClean="0"/>
              <a:t>{ Hospital_name</a:t>
            </a:r>
            <a:r>
              <a:rPr lang="en-US" sz="2400" b="1" dirty="0"/>
              <a:t>, </a:t>
            </a:r>
            <a:r>
              <a:rPr lang="en-US" sz="2400" b="1" dirty="0" smtClean="0"/>
              <a:t>Phone_number ,</a:t>
            </a:r>
            <a:r>
              <a:rPr lang="en-US" sz="2400" b="1" dirty="0"/>
              <a:t>Location}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013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14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Donor Entities </a:t>
            </a:r>
            <a:r>
              <a:rPr lang="en-US" b="1" dirty="0"/>
              <a:t>with Attributes: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625600"/>
            <a:ext cx="8597900" cy="4533900"/>
          </a:xfrm>
        </p:spPr>
      </p:pic>
    </p:spTree>
    <p:extLst>
      <p:ext uri="{BB962C8B-B14F-4D97-AF65-F5344CB8AC3E}">
        <p14:creationId xmlns:p14="http://schemas.microsoft.com/office/powerpoint/2010/main" val="40399615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122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 </vt:lpstr>
      <vt:lpstr>Entity-Relationship Model </vt:lpstr>
      <vt:lpstr> </vt:lpstr>
      <vt:lpstr> </vt:lpstr>
      <vt:lpstr> </vt:lpstr>
      <vt:lpstr> </vt:lpstr>
      <vt:lpstr>Blood Bank E-R diagram:</vt:lpstr>
      <vt:lpstr> </vt:lpstr>
      <vt:lpstr>Donor Entities with Attributes: </vt:lpstr>
      <vt:lpstr>Blood Entities with Attributes:</vt:lpstr>
      <vt:lpstr>Receptionist Entities with Attributes:</vt:lpstr>
      <vt:lpstr>Blood Bank Entities with Attributes:</vt:lpstr>
      <vt:lpstr>Blood Bank manager Entities with Attributes:</vt:lpstr>
      <vt:lpstr>Hospital Entities with Attributes:</vt:lpstr>
      <vt:lpstr>Relationship</vt:lpstr>
      <vt:lpstr>E-R Diagram: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Foysal Mahmud Prince</dc:creator>
  <cp:lastModifiedBy>Foysal Mahmud Prince</cp:lastModifiedBy>
  <cp:revision>9</cp:revision>
  <dcterms:created xsi:type="dcterms:W3CDTF">2017-05-04T08:46:03Z</dcterms:created>
  <dcterms:modified xsi:type="dcterms:W3CDTF">2018-02-04T18:26:44Z</dcterms:modified>
</cp:coreProperties>
</file>