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1"/>
  </p:sldMasterIdLst>
  <p:sldIdLst>
    <p:sldId id="256" r:id="rId2"/>
    <p:sldId id="257" r:id="rId3"/>
    <p:sldId id="258" r:id="rId4"/>
    <p:sldId id="259" r:id="rId5"/>
    <p:sldId id="270" r:id="rId6"/>
    <p:sldId id="264"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49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30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76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714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382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23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89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518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98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08030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4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1281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63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34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8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3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74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0896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4100" y="1648138"/>
            <a:ext cx="6946900" cy="1361762"/>
          </a:xfrm>
        </p:spPr>
        <p:txBody>
          <a:bodyPr/>
          <a:lstStyle/>
          <a:p>
            <a:pPr algn="l"/>
            <a:r>
              <a:rPr lang="en-US" sz="4400" b="1" dirty="0" smtClean="0">
                <a:solidFill>
                  <a:schemeClr val="accent4">
                    <a:lumMod val="50000"/>
                  </a:schemeClr>
                </a:solidFill>
                <a:latin typeface="Algerian" panose="04020705040A02060702" pitchFamily="82" charset="0"/>
              </a:rPr>
              <a:t>        </a:t>
            </a:r>
            <a:r>
              <a:rPr lang="en-US" sz="4400" b="1" i="1" dirty="0" smtClean="0">
                <a:solidFill>
                  <a:schemeClr val="accent4">
                    <a:lumMod val="50000"/>
                  </a:schemeClr>
                </a:solidFill>
                <a:latin typeface="Segoe Print" panose="02000600000000000000" pitchFamily="2" charset="0"/>
                <a:cs typeface="Arial" panose="020B0604020202020204" pitchFamily="34" charset="0"/>
              </a:rPr>
              <a:t>Mini Google Map</a:t>
            </a:r>
            <a:endParaRPr lang="en-US" sz="4400" b="1" i="1" dirty="0">
              <a:solidFill>
                <a:schemeClr val="accent4">
                  <a:lumMod val="50000"/>
                </a:schemeClr>
              </a:solidFill>
              <a:latin typeface="Segoe Print" panose="02000600000000000000" pitchFamily="2" charset="0"/>
              <a:cs typeface="Arial" panose="020B0604020202020204" pitchFamily="34" charset="0"/>
            </a:endParaRPr>
          </a:p>
        </p:txBody>
      </p:sp>
      <p:sp>
        <p:nvSpPr>
          <p:cNvPr id="3" name="Subtitle 2"/>
          <p:cNvSpPr>
            <a:spLocks noGrp="1"/>
          </p:cNvSpPr>
          <p:nvPr>
            <p:ph type="subTitle" idx="1"/>
          </p:nvPr>
        </p:nvSpPr>
        <p:spPr>
          <a:xfrm>
            <a:off x="2738964" y="3655632"/>
            <a:ext cx="6532036" cy="1674254"/>
          </a:xfrm>
        </p:spPr>
        <p:txBody>
          <a:bodyPr>
            <a:noAutofit/>
          </a:bodyPr>
          <a:lstStyle/>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Name: Md. Foysal Mahmud.</a:t>
            </a:r>
          </a:p>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Roll: 14CSE028.</a:t>
            </a:r>
          </a:p>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&amp; Engineering.</a:t>
            </a:r>
            <a:endParaRPr lang="en-US" sz="24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28415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 </a:t>
            </a:r>
            <a:r>
              <a:rPr lang="en-US" b="1" dirty="0"/>
              <a:t> </a:t>
            </a:r>
            <a:r>
              <a:rPr lang="en-US" sz="5400" b="1" i="1" dirty="0" smtClean="0">
                <a:solidFill>
                  <a:srgbClr val="00B050"/>
                </a:solidFill>
                <a:latin typeface="Times New Roman" panose="02020603050405020304" pitchFamily="18" charset="0"/>
                <a:cs typeface="Times New Roman" panose="02020603050405020304" pitchFamily="18" charset="0"/>
              </a:rPr>
              <a:t>Introduction:</a:t>
            </a:r>
            <a:endParaRPr lang="en-US" sz="5400" i="1" dirty="0">
              <a:solidFill>
                <a:srgbClr val="00B050"/>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idx="1"/>
          </p:nvPr>
        </p:nvSpPr>
        <p:spPr>
          <a:xfrm>
            <a:off x="1462827" y="2540000"/>
            <a:ext cx="9601196" cy="3462868"/>
          </a:xfrm>
        </p:spPr>
        <p:txBody>
          <a:bodyPr>
            <a:normAutofit lnSpcReduction="10000"/>
          </a:bodyPr>
          <a:lstStyle/>
          <a:p>
            <a:pPr marL="0" indent="0" algn="just">
              <a:buNone/>
            </a:pPr>
            <a:r>
              <a:rPr lang="en-US" sz="3200" dirty="0" smtClean="0">
                <a:latin typeface="Times New Roman" panose="02020603050405020304" pitchFamily="18" charset="0"/>
                <a:cs typeface="Times New Roman" panose="02020603050405020304" pitchFamily="18" charset="0"/>
              </a:rPr>
              <a:t>This apps first show the user current location whenever the user open this apps. The user can search any place in the world by searching button and see the place marked in Google maps. There are also three option to search automatically nearby place like Hospital, Restaurants And Schools. There also a option to get the distance from user current location.</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657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  Apps Technology:</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513668"/>
          </a:xfrm>
        </p:spPr>
        <p:txBody>
          <a:bodyPr>
            <a:normAutofit fontScale="92500" lnSpcReduction="10000"/>
          </a:bodyPr>
          <a:lstStyle/>
          <a:p>
            <a:pPr algn="just">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Platform: </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4800" b="1" i="1" dirty="0" smtClean="0">
                <a:latin typeface="Times New Roman" panose="02020603050405020304" pitchFamily="18" charset="0"/>
                <a:cs typeface="Times New Roman" panose="02020603050405020304" pitchFamily="18" charset="0"/>
              </a:rPr>
              <a:t>Android Studio</a:t>
            </a:r>
          </a:p>
          <a:p>
            <a:pPr algn="just">
              <a:buFont typeface="Wingdings" panose="05000000000000000000" pitchFamily="2" charset="2"/>
              <a:buChar char="q"/>
            </a:pPr>
            <a:r>
              <a:rPr lang="en-US" sz="2800" b="1" i="1" dirty="0" smtClean="0">
                <a:latin typeface="Times New Roman" panose="02020603050405020304" pitchFamily="18" charset="0"/>
                <a:cs typeface="Times New Roman" panose="02020603050405020304" pitchFamily="18" charset="0"/>
              </a:rPr>
              <a:t>Help: </a:t>
            </a:r>
          </a:p>
          <a:p>
            <a:pPr marL="0" indent="0" algn="just">
              <a:buNone/>
            </a:pPr>
            <a:r>
              <a:rPr lang="en-US" sz="2800" b="1" i="1" dirty="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		Google API key.</a:t>
            </a:r>
          </a:p>
          <a:p>
            <a:pPr marL="0" indent="0" algn="just">
              <a:buNone/>
            </a:pPr>
            <a:r>
              <a:rPr lang="en-US" sz="2800" b="1" i="1" dirty="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Google Place </a:t>
            </a:r>
            <a:r>
              <a:rPr lang="en-US" sz="2800" b="1" i="1" dirty="0">
                <a:latin typeface="Times New Roman" panose="02020603050405020304" pitchFamily="18" charset="0"/>
                <a:cs typeface="Times New Roman" panose="02020603050405020304" pitchFamily="18" charset="0"/>
              </a:rPr>
              <a:t>API </a:t>
            </a:r>
            <a:r>
              <a:rPr lang="en-US" sz="2800" b="1" i="1" dirty="0" smtClean="0">
                <a:latin typeface="Times New Roman" panose="02020603050405020304" pitchFamily="18" charset="0"/>
                <a:cs typeface="Times New Roman" panose="02020603050405020304" pitchFamily="18" charset="0"/>
              </a:rPr>
              <a:t>key.</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868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582" y="325310"/>
            <a:ext cx="9601196" cy="1303867"/>
          </a:xfrm>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 </a:t>
            </a:r>
            <a:r>
              <a:rPr lang="en-US" sz="4800" b="1" i="1" dirty="0" smtClean="0">
                <a:solidFill>
                  <a:srgbClr val="00B050"/>
                </a:solidFill>
                <a:latin typeface="Times New Roman" panose="02020603050405020304" pitchFamily="18" charset="0"/>
                <a:cs typeface="Times New Roman" panose="02020603050405020304" pitchFamily="18" charset="0"/>
              </a:rPr>
              <a:t>Apps Features:</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339" y="1629177"/>
            <a:ext cx="2744780" cy="455268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924" y="1629177"/>
            <a:ext cx="2859110" cy="45526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839" y="1629177"/>
            <a:ext cx="3027607" cy="4552682"/>
          </a:xfrm>
          <a:prstGeom prst="rect">
            <a:avLst/>
          </a:prstGeom>
        </p:spPr>
      </p:pic>
    </p:spTree>
    <p:extLst>
      <p:ext uri="{BB962C8B-B14F-4D97-AF65-F5344CB8AC3E}">
        <p14:creationId xmlns:p14="http://schemas.microsoft.com/office/powerpoint/2010/main" val="2375165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582" y="325310"/>
            <a:ext cx="9601196" cy="1303867"/>
          </a:xfrm>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 </a:t>
            </a:r>
            <a:r>
              <a:rPr lang="en-US" sz="4800" b="1" i="1" dirty="0" smtClean="0">
                <a:solidFill>
                  <a:srgbClr val="00B050"/>
                </a:solidFill>
                <a:latin typeface="Times New Roman" panose="02020603050405020304" pitchFamily="18" charset="0"/>
                <a:cs typeface="Times New Roman" panose="02020603050405020304" pitchFamily="18" charset="0"/>
              </a:rPr>
              <a:t>Apps Features:</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822" y="1629177"/>
            <a:ext cx="2757660" cy="45140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604" y="1629177"/>
            <a:ext cx="2774526" cy="45140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252" y="1629177"/>
            <a:ext cx="3173058" cy="4514046"/>
          </a:xfrm>
          <a:prstGeom prst="rect">
            <a:avLst/>
          </a:prstGeom>
        </p:spPr>
      </p:pic>
    </p:spTree>
    <p:extLst>
      <p:ext uri="{BB962C8B-B14F-4D97-AF65-F5344CB8AC3E}">
        <p14:creationId xmlns:p14="http://schemas.microsoft.com/office/powerpoint/2010/main" val="949764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Simulation </a:t>
            </a:r>
            <a:r>
              <a:rPr lang="en-US" sz="4800" b="1" i="1" dirty="0">
                <a:solidFill>
                  <a:srgbClr val="00B050"/>
                </a:solidFill>
                <a:latin typeface="Times New Roman" panose="02020603050405020304" pitchFamily="18" charset="0"/>
                <a:cs typeface="Times New Roman" panose="02020603050405020304" pitchFamily="18" charset="0"/>
              </a:rPr>
              <a:t>of </a:t>
            </a:r>
            <a:r>
              <a:rPr lang="en-US" sz="4800" b="1" i="1" dirty="0" smtClean="0">
                <a:solidFill>
                  <a:srgbClr val="00B050"/>
                </a:solidFill>
                <a:latin typeface="Times New Roman" panose="02020603050405020304" pitchFamily="18" charset="0"/>
                <a:cs typeface="Times New Roman" panose="02020603050405020304" pitchFamily="18" charset="0"/>
              </a:rPr>
              <a:t>my Project:</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295402" y="2556932"/>
            <a:ext cx="11088710" cy="3318936"/>
          </a:xfrm>
        </p:spPr>
        <p:txBody>
          <a:bodyPr/>
          <a:lstStyle/>
          <a:p>
            <a:pPr marL="0" indent="0">
              <a:buNone/>
            </a:pPr>
            <a:endParaRPr lang="en-US" dirty="0" smtClean="0"/>
          </a:p>
          <a:p>
            <a:pPr marL="0" indent="0">
              <a:buNone/>
            </a:pPr>
            <a:r>
              <a:rPr lang="en-US" sz="60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Here is a video of My project simulation……….</a:t>
            </a:r>
            <a:endParaRPr lang="en-US" sz="60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Conclusion:</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1" y="2524259"/>
            <a:ext cx="9601196" cy="3851141"/>
          </a:xfrm>
        </p:spPr>
        <p:txBody>
          <a:bodyPr>
            <a:normAutofit/>
          </a:bodyPr>
          <a:lstStyle/>
          <a:p>
            <a:pPr marL="0" indent="0" algn="just">
              <a:buNone/>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The purpose of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this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project is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to implements Google Maps with Android Studio and add some common features to increase knowledge about Google Mapping.</a:t>
            </a:r>
          </a:p>
          <a:p>
            <a:pPr marL="0" indent="0" algn="just">
              <a:buNone/>
            </a:pPr>
            <a:r>
              <a:rPr lang="en-US" sz="3200" dirty="0" smtClean="0">
                <a:latin typeface="Times New Roman" panose="02020603050405020304" pitchFamily="18" charset="0"/>
                <a:cs typeface="Times New Roman" panose="02020603050405020304" pitchFamily="18" charset="0"/>
              </a:rPr>
              <a:t>My </a:t>
            </a:r>
            <a:r>
              <a:rPr lang="en-US" sz="3200" dirty="0">
                <a:latin typeface="Times New Roman" panose="02020603050405020304" pitchFamily="18" charset="0"/>
                <a:cs typeface="Times New Roman" panose="02020603050405020304" pitchFamily="18" charset="0"/>
              </a:rPr>
              <a:t>future purpose is to </a:t>
            </a:r>
            <a:r>
              <a:rPr lang="en-US" sz="3200" dirty="0" smtClean="0">
                <a:latin typeface="Times New Roman" panose="02020603050405020304" pitchFamily="18" charset="0"/>
                <a:cs typeface="Times New Roman" panose="02020603050405020304" pitchFamily="18" charset="0"/>
              </a:rPr>
              <a:t>developed Advanced Google Maps related Android apps.</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6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1090"/>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00" y="965200"/>
            <a:ext cx="10260013" cy="4817297"/>
          </a:xfrm>
        </p:spPr>
      </p:pic>
    </p:spTree>
    <p:extLst>
      <p:ext uri="{BB962C8B-B14F-4D97-AF65-F5344CB8AC3E}">
        <p14:creationId xmlns:p14="http://schemas.microsoft.com/office/powerpoint/2010/main" val="13808123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TotalTime>
  <Words>161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Garamond</vt:lpstr>
      <vt:lpstr>Segoe Print</vt:lpstr>
      <vt:lpstr>Times New Roman</vt:lpstr>
      <vt:lpstr>Wingdings</vt:lpstr>
      <vt:lpstr>Organic</vt:lpstr>
      <vt:lpstr>        Mini Google Map</vt:lpstr>
      <vt:lpstr>  Introduction:</vt:lpstr>
      <vt:lpstr>  Apps Technology:</vt:lpstr>
      <vt:lpstr> Apps Features:</vt:lpstr>
      <vt:lpstr> Apps Features:</vt:lpstr>
      <vt:lpstr>Simulation of my Project:</vt:lpstr>
      <vt:lpstr>Conclusion: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dc:title>
  <dc:creator>Foysal Mahmud Prince</dc:creator>
  <cp:lastModifiedBy>Foysal Mahmud Prince</cp:lastModifiedBy>
  <cp:revision>26</cp:revision>
  <dcterms:created xsi:type="dcterms:W3CDTF">2017-02-12T00:39:42Z</dcterms:created>
  <dcterms:modified xsi:type="dcterms:W3CDTF">2018-04-16T05:48:23Z</dcterms:modified>
</cp:coreProperties>
</file>