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1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6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4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37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5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30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02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023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53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76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1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0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RS-232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3" b="96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RS-232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493950"/>
            <a:ext cx="10189872" cy="48843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The </a:t>
            </a:r>
            <a:r>
              <a:rPr lang="en-US" sz="3200" dirty="0"/>
              <a:t>limited transmission speed, </a:t>
            </a:r>
            <a:r>
              <a:rPr lang="en-US" sz="3200" dirty="0" smtClean="0"/>
              <a:t>relatively large voltage swing</a:t>
            </a:r>
            <a:r>
              <a:rPr lang="en-US" sz="3200" dirty="0"/>
              <a:t>, and large </a:t>
            </a:r>
            <a:r>
              <a:rPr lang="en-US" sz="3200" dirty="0" smtClean="0"/>
              <a:t>standard connectors </a:t>
            </a:r>
            <a:r>
              <a:rPr lang="en-US" sz="3200" dirty="0"/>
              <a:t>motivated development </a:t>
            </a:r>
            <a:r>
              <a:rPr lang="en-US" sz="3200" dirty="0" smtClean="0"/>
              <a:t>of the </a:t>
            </a:r>
            <a:r>
              <a:rPr lang="en-US" sz="3200" dirty="0"/>
              <a:t>universal serial bus(USB) which </a:t>
            </a:r>
            <a:r>
              <a:rPr lang="en-US" sz="3200" dirty="0" smtClean="0"/>
              <a:t>has displaced </a:t>
            </a:r>
            <a:r>
              <a:rPr lang="en-US" sz="3200" dirty="0"/>
              <a:t>RS-232.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Multi-drop </a:t>
            </a:r>
            <a:r>
              <a:rPr lang="en-US" sz="3200" dirty="0"/>
              <a:t>connection among more than </a:t>
            </a:r>
            <a:r>
              <a:rPr lang="en-US" sz="3200" dirty="0" smtClean="0"/>
              <a:t>two devices </a:t>
            </a:r>
            <a:r>
              <a:rPr lang="en-US" sz="3200" dirty="0"/>
              <a:t>is not defined.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Also </a:t>
            </a:r>
            <a:r>
              <a:rPr lang="en-US" sz="3200" dirty="0"/>
              <a:t>multi-drop have limitations in speed </a:t>
            </a:r>
            <a:r>
              <a:rPr lang="en-US" sz="3200" dirty="0" smtClean="0"/>
              <a:t>and compatibility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2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41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965200"/>
            <a:ext cx="8915400" cy="4817297"/>
          </a:xfrm>
        </p:spPr>
      </p:pic>
    </p:spTree>
    <p:extLst>
      <p:ext uri="{BB962C8B-B14F-4D97-AF65-F5344CB8AC3E}">
        <p14:creationId xmlns:p14="http://schemas.microsoft.com/office/powerpoint/2010/main" val="2707226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RS-232 ?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1" y="1883536"/>
            <a:ext cx="10500483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b="1" dirty="0"/>
              <a:t>RS-232 </a:t>
            </a:r>
            <a:r>
              <a:rPr lang="en-US" sz="3200" dirty="0"/>
              <a:t>(Recommended Standard 232).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It </a:t>
            </a:r>
            <a:r>
              <a:rPr lang="en-US" sz="3200" dirty="0"/>
              <a:t>is basically a interface standards.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It </a:t>
            </a:r>
            <a:r>
              <a:rPr lang="en-US" sz="3200" dirty="0"/>
              <a:t>is commonly used in computer serial ports.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The </a:t>
            </a:r>
            <a:r>
              <a:rPr lang="en-US" sz="3200" dirty="0"/>
              <a:t>standard defines the </a:t>
            </a:r>
            <a:r>
              <a:rPr lang="en-US" sz="3200" dirty="0" smtClean="0"/>
              <a:t>electrical characteristics </a:t>
            </a:r>
            <a:r>
              <a:rPr lang="en-US" sz="3200" dirty="0"/>
              <a:t>and timing of signals.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The </a:t>
            </a:r>
            <a:r>
              <a:rPr lang="en-US" sz="3200" dirty="0"/>
              <a:t>current version of the standard is </a:t>
            </a:r>
            <a:r>
              <a:rPr lang="en-US" sz="3200" i="1" dirty="0" smtClean="0"/>
              <a:t>TIA-232-F </a:t>
            </a:r>
            <a:r>
              <a:rPr lang="en-US" sz="3200" i="1" dirty="0"/>
              <a:t>,issued in 1997.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67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RS-232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1" y="1587322"/>
            <a:ext cx="9980682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RS-232 </a:t>
            </a:r>
            <a:r>
              <a:rPr lang="en-US" sz="3200" dirty="0"/>
              <a:t>was first introduced in 1962.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For many years, an RS-232-compatible port was a standard feature for serial communication.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The </a:t>
            </a:r>
            <a:r>
              <a:rPr lang="en-US" sz="3200" dirty="0"/>
              <a:t>standard continued to be revised </a:t>
            </a:r>
            <a:r>
              <a:rPr lang="en-US" sz="3200" dirty="0" smtClean="0"/>
              <a:t>and updated </a:t>
            </a:r>
            <a:r>
              <a:rPr lang="en-US" sz="3200" dirty="0"/>
              <a:t>by </a:t>
            </a:r>
            <a:r>
              <a:rPr lang="en-US" sz="3200" dirty="0" smtClean="0"/>
              <a:t>  the </a:t>
            </a:r>
            <a:r>
              <a:rPr lang="en-US" sz="3200" dirty="0"/>
              <a:t>Electronic Industries Alliance </a:t>
            </a:r>
            <a:r>
              <a:rPr lang="en-US" sz="3200" dirty="0" smtClean="0"/>
              <a:t>and since </a:t>
            </a:r>
            <a:r>
              <a:rPr lang="en-US" sz="3200" dirty="0"/>
              <a:t>1988 by the Telecommunications </a:t>
            </a:r>
            <a:r>
              <a:rPr lang="en-US" sz="3200" dirty="0" smtClean="0"/>
              <a:t>Industry Association </a:t>
            </a:r>
            <a:r>
              <a:rPr lang="en-US" sz="3200" dirty="0"/>
              <a:t>(TIA).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The C revision of the standard was issued </a:t>
            </a:r>
            <a:r>
              <a:rPr lang="en-US" sz="3200" dirty="0" smtClean="0"/>
              <a:t>in August </a:t>
            </a:r>
            <a:r>
              <a:rPr lang="en-US" sz="3200" dirty="0"/>
              <a:t>1969.</a:t>
            </a:r>
          </a:p>
        </p:txBody>
      </p:sp>
    </p:spTree>
    <p:extLst>
      <p:ext uri="{BB962C8B-B14F-4D97-AF65-F5344CB8AC3E}">
        <p14:creationId xmlns:p14="http://schemas.microsoft.com/office/powerpoint/2010/main" val="2318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RS-232 Port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26136"/>
            <a:ext cx="4765183" cy="4572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32" y="1626136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1" y="-129862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RS-232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780506"/>
            <a:ext cx="10550479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/>
              <a:t>Architecturally RS-232 is </a:t>
            </a:r>
            <a:r>
              <a:rPr lang="en-US" sz="3200" dirty="0" smtClean="0"/>
              <a:t>a bi-directional </a:t>
            </a:r>
            <a:r>
              <a:rPr lang="en-US" sz="3200" dirty="0"/>
              <a:t>point to </a:t>
            </a:r>
            <a:r>
              <a:rPr lang="en-US" sz="3200" dirty="0" smtClean="0"/>
              <a:t>point link.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/>
              <a:t>Two independent channels </a:t>
            </a:r>
            <a:r>
              <a:rPr lang="en-US" sz="3200" dirty="0" smtClean="0"/>
              <a:t>are established </a:t>
            </a:r>
            <a:r>
              <a:rPr lang="en-US" sz="3200" dirty="0"/>
              <a:t>for two-way </a:t>
            </a:r>
            <a:r>
              <a:rPr lang="en-US" sz="3200" dirty="0" smtClean="0"/>
              <a:t>(full duplex) communications.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/>
              <a:t>RS-232 can also </a:t>
            </a:r>
            <a:r>
              <a:rPr lang="en-US" sz="3200" dirty="0" smtClean="0"/>
              <a:t>carry additional </a:t>
            </a:r>
            <a:r>
              <a:rPr lang="en-US" sz="3200" dirty="0"/>
              <a:t>signals used for </a:t>
            </a:r>
            <a:r>
              <a:rPr lang="en-US" sz="3200" dirty="0" smtClean="0"/>
              <a:t>flow control </a:t>
            </a:r>
            <a:r>
              <a:rPr lang="en-US" sz="3200" dirty="0"/>
              <a:t>(RTS, CTS) </a:t>
            </a:r>
            <a:r>
              <a:rPr lang="en-US" sz="3200" dirty="0" smtClean="0"/>
              <a:t>and modem </a:t>
            </a:r>
            <a:r>
              <a:rPr lang="en-US" sz="3200" dirty="0"/>
              <a:t>control (DCD, </a:t>
            </a:r>
            <a:r>
              <a:rPr lang="en-US" sz="3200" dirty="0" smtClean="0"/>
              <a:t>DTR,DSR</a:t>
            </a:r>
            <a:r>
              <a:rPr lang="en-US" sz="3200" dirty="0"/>
              <a:t>, RI).</a:t>
            </a:r>
          </a:p>
        </p:txBody>
      </p:sp>
    </p:spTree>
    <p:extLst>
      <p:ext uri="{BB962C8B-B14F-4D97-AF65-F5344CB8AC3E}">
        <p14:creationId xmlns:p14="http://schemas.microsoft.com/office/powerpoint/2010/main" val="5098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1" y="-129862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RS-232 Pin Diagram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1416676"/>
            <a:ext cx="7160653" cy="4868214"/>
          </a:xfrm>
        </p:spPr>
      </p:pic>
    </p:spTree>
    <p:extLst>
      <p:ext uri="{BB962C8B-B14F-4D97-AF65-F5344CB8AC3E}">
        <p14:creationId xmlns:p14="http://schemas.microsoft.com/office/powerpoint/2010/main" val="2134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1" y="-129862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Pin RS-232 Connector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1600199"/>
            <a:ext cx="7946265" cy="5045299"/>
          </a:xfrm>
        </p:spPr>
      </p:pic>
    </p:spTree>
    <p:extLst>
      <p:ext uri="{BB962C8B-B14F-4D97-AF65-F5344CB8AC3E}">
        <p14:creationId xmlns:p14="http://schemas.microsoft.com/office/powerpoint/2010/main" val="3924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1" y="-129862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RS-232 Ports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1481071"/>
            <a:ext cx="5885645" cy="4997002"/>
          </a:xfrm>
        </p:spPr>
      </p:pic>
    </p:spTree>
    <p:extLst>
      <p:ext uri="{BB962C8B-B14F-4D97-AF65-F5344CB8AC3E}">
        <p14:creationId xmlns:p14="http://schemas.microsoft.com/office/powerpoint/2010/main" val="13873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1" y="-129862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RS-232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70048" y="1493950"/>
            <a:ext cx="11421952" cy="4884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RS232 cable is used for serial communication between computer and other </a:t>
            </a:r>
            <a:r>
              <a:rPr lang="en-US" sz="3200" dirty="0" smtClean="0"/>
              <a:t>equipment's </a:t>
            </a:r>
            <a:r>
              <a:rPr lang="en-US" sz="3200" dirty="0"/>
              <a:t>such as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 smtClean="0"/>
              <a:t>                     1. modem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    2. printer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    3. scanner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	            4. other </a:t>
            </a:r>
            <a:r>
              <a:rPr lang="en-US" sz="3200" dirty="0"/>
              <a:t>electronics systems not in category of </a:t>
            </a:r>
            <a:r>
              <a:rPr lang="en-US" sz="3200" dirty="0" smtClean="0"/>
              <a:t>			                computer </a:t>
            </a:r>
            <a:r>
              <a:rPr lang="en-US" sz="3200" dirty="0"/>
              <a:t>peripherals</a:t>
            </a:r>
          </a:p>
          <a:p>
            <a:pPr marL="0" indent="0">
              <a:buNone/>
            </a:pPr>
            <a:r>
              <a:rPr lang="en-US" sz="3200" dirty="0" smtClean="0"/>
              <a:t>		    5. PLC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    6. Low </a:t>
            </a:r>
            <a:r>
              <a:rPr lang="en-US" sz="3200" dirty="0"/>
              <a:t>end Embedded systems development </a:t>
            </a:r>
            <a:r>
              <a:rPr lang="en-US" sz="3200" dirty="0" smtClean="0"/>
              <a:t>kits etc.</a:t>
            </a: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470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</TotalTime>
  <Words>288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Euphemia</vt:lpstr>
      <vt:lpstr>Plantagenet Cherokee</vt:lpstr>
      <vt:lpstr>Times New Roman</vt:lpstr>
      <vt:lpstr>Wingdings</vt:lpstr>
      <vt:lpstr>Wingdings 3</vt:lpstr>
      <vt:lpstr>Academic Literature 16x9</vt:lpstr>
      <vt:lpstr>Wisp</vt:lpstr>
      <vt:lpstr>RS-232</vt:lpstr>
      <vt:lpstr>What is RS-232 ?</vt:lpstr>
      <vt:lpstr>History of RS-232 </vt:lpstr>
      <vt:lpstr>RS-232 Port</vt:lpstr>
      <vt:lpstr>Architecture of RS-232 </vt:lpstr>
      <vt:lpstr>RS-232 Pin Diagram</vt:lpstr>
      <vt:lpstr>25 Pin RS-232 Connector</vt:lpstr>
      <vt:lpstr>Typical RS-232 Ports</vt:lpstr>
      <vt:lpstr>Use of RS-232 </vt:lpstr>
      <vt:lpstr>Limitation of RS-232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RS-232</dc:title>
  <dc:creator>Foysal Mahmud Prince</dc:creator>
  <cp:lastModifiedBy>Foysal Mahmud Prince</cp:lastModifiedBy>
  <cp:revision>8</cp:revision>
  <dcterms:created xsi:type="dcterms:W3CDTF">2018-02-04T04:31:03Z</dcterms:created>
  <dcterms:modified xsi:type="dcterms:W3CDTF">2018-02-04T19:08:57Z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