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56" r:id="rId3"/>
    <p:sldId id="257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A8226-A7C1-4732-A522-72E76D62AB7F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D31DA-90E8-4852-B8F8-581F35786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77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a secured web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D31DA-90E8-4852-B8F8-581F357865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99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7255" y="2114550"/>
            <a:ext cx="8077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atin typeface="Andalus" pitchFamily="18" charset="-78"/>
                <a:cs typeface="Andalus" pitchFamily="18" charset="-78"/>
              </a:rPr>
              <a:t>Tech Army V.02</a:t>
            </a:r>
            <a:endParaRPr lang="en-US" sz="8800" dirty="0">
              <a:latin typeface="Andalus" pitchFamily="18" charset="-78"/>
              <a:cs typeface="Andalus" pitchFamily="18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476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89"/>
    </mc:Choice>
    <mc:Fallback>
      <p:transition spd="slow" advTm="35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0"/>
            <a:ext cx="67056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3771900"/>
            <a:ext cx="5943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ndalus" pitchFamily="18" charset="-78"/>
                <a:cs typeface="Andalus" pitchFamily="18" charset="-78"/>
              </a:rPr>
              <a:t>Want to take &amp; manage students' idea?</a:t>
            </a:r>
            <a:endParaRPr lang="en-US" sz="4400" b="1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28673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16"/>
    </mc:Choice>
    <mc:Fallback>
      <p:transition spd="slow" advTm="201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0400"/>
            <a:ext cx="7924800" cy="85725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ideaBook </a:t>
            </a:r>
            <a:r>
              <a:rPr lang="en-US" sz="4400" dirty="0" smtClean="0"/>
              <a:t>can be your </a:t>
            </a:r>
            <a:r>
              <a:rPr lang="en-US" sz="4000" dirty="0" smtClean="0"/>
              <a:t>solution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71500"/>
            <a:ext cx="3607618" cy="2606278"/>
          </a:xfrm>
        </p:spPr>
      </p:pic>
    </p:spTree>
    <p:extLst>
      <p:ext uri="{BB962C8B-B14F-4D97-AF65-F5344CB8AC3E}">
        <p14:creationId xmlns:p14="http://schemas.microsoft.com/office/powerpoint/2010/main" val="2773704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24"/>
    </mc:Choice>
    <mc:Fallback>
      <p:transition spd="slow" advTm="182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4000500"/>
            <a:ext cx="7086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It’s a secured web system.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2855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52"/>
    </mc:Choice>
    <mc:Fallback>
      <p:transition spd="slow" advTm="195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0" y="400050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Attempting to login as QAM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590550"/>
            <a:ext cx="3400660" cy="3581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2155154"/>
      </p:ext>
    </p:extLst>
  </p:cSld>
  <p:clrMapOvr>
    <a:masterClrMapping/>
  </p:clrMapOvr>
  <p:transition spd="slow" advTm="276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172</TotalTime>
  <Words>35</Words>
  <Application>Microsoft Office PowerPoint</Application>
  <PresentationFormat>On-screen Show (16:9)</PresentationFormat>
  <Paragraphs>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Slipstream</vt:lpstr>
      <vt:lpstr>PowerPoint Presentation</vt:lpstr>
      <vt:lpstr>PowerPoint Presentation</vt:lpstr>
      <vt:lpstr>ideaBook can be your solution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FOYSAL</dc:creator>
  <cp:lastModifiedBy>FOYSAL</cp:lastModifiedBy>
  <cp:revision>11</cp:revision>
  <dcterms:created xsi:type="dcterms:W3CDTF">2006-08-16T00:00:00Z</dcterms:created>
  <dcterms:modified xsi:type="dcterms:W3CDTF">2018-03-30T18:35:52Z</dcterms:modified>
</cp:coreProperties>
</file>