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17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4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95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5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2506-9E91-4D41-97A9-2F5DFCEF273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F8DFD5-2845-427F-999A-DB47FDD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BA27-52CC-4E97-BEE9-06E65DC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C911-213E-4407-B21F-CEF5E85D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1981201" y="1716156"/>
            <a:ext cx="855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Class With Unknown Data </a:t>
            </a:r>
            <a:r>
              <a:rPr lang="en-US" sz="3600"/>
              <a:t>using ANN </a:t>
            </a:r>
            <a:r>
              <a:rPr lang="en-US" sz="3600" dirty="0"/>
              <a:t>with Python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916556" y="331305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F8A72-BB57-4588-B2DA-8CA77831B04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969175"/>
          <a:ext cx="9550400" cy="555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2643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C1BE4A-B0CE-4053-88E2-FFAA64FA9DD6}"/>
              </a:ext>
            </a:extLst>
          </p:cNvPr>
          <p:cNvGraphicFramePr>
            <a:graphicFrameLocks noGrp="1"/>
          </p:cNvGraphicFramePr>
          <p:nvPr/>
        </p:nvGraphicFramePr>
        <p:xfrm>
          <a:off x="2163418" y="1759364"/>
          <a:ext cx="76403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404408558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67684768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69840792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14735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6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887039" y="124692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6CF4E-C0BC-4BD3-B39C-9FCB8C1471C9}"/>
              </a:ext>
            </a:extLst>
          </p:cNvPr>
          <p:cNvSpPr/>
          <p:nvPr/>
        </p:nvSpPr>
        <p:spPr>
          <a:xfrm>
            <a:off x="942108" y="647912"/>
            <a:ext cx="11457710" cy="561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import pandas as pd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sklearn.preprocessing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LabelEncoder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keras.models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import Sequential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keras.layers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import Dense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Read training and test dataset.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train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pd.read_csv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('../Datasets/training-data-14-tuples.csv’)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test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pd.read_csv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('../Datasets/unknown-classed-tuple.csv’)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LabelEncoder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to convert categorical to numeric value.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number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LabelEncoder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Convert categorical values to numeric.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in train: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   train[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]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number.fit_transform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(train[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].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astype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('str’))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Split input and output columns; x = input columns, y = output columns.</a:t>
            </a:r>
          </a:p>
          <a:p>
            <a:pPr>
              <a:lnSpc>
                <a:spcPct val="107000"/>
              </a:lnSpc>
            </a:pP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x_train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train.iloc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[:, :-1]</a:t>
            </a:r>
          </a:p>
          <a:p>
            <a:pPr>
              <a:lnSpc>
                <a:spcPct val="107000"/>
              </a:lnSpc>
            </a:pP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y_train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train.iloc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[:, -1]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Do the same for test dataset.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in test: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   test[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]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number.fit_transform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(test[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].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astype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('str’))</a:t>
            </a:r>
          </a:p>
          <a:p>
            <a:pPr>
              <a:lnSpc>
                <a:spcPct val="107000"/>
              </a:lnSpc>
            </a:pP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test.iloc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[:]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776203" y="24063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C3819-EE05-4B55-AE5E-02903786AD3E}"/>
              </a:ext>
            </a:extLst>
          </p:cNvPr>
          <p:cNvSpPr/>
          <p:nvPr/>
        </p:nvSpPr>
        <p:spPr>
          <a:xfrm>
            <a:off x="554182" y="547283"/>
            <a:ext cx="11457710" cy="630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Create a sequential ANN model.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 = Sequential()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Add first layer; neurons = 10, inputs = 4.</a:t>
            </a:r>
          </a:p>
          <a:p>
            <a:pPr>
              <a:lnSpc>
                <a:spcPct val="107000"/>
              </a:lnSpc>
            </a:pP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(Dense(10,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input_dim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=4, activation='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relu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’))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Add second layer; neurons = 4.</a:t>
            </a:r>
          </a:p>
          <a:p>
            <a:pPr>
              <a:lnSpc>
                <a:spcPct val="107000"/>
              </a:lnSpc>
            </a:pP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(Dense(4, activation='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relu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’))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Add output layer; 1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neron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for output 0 or 1.</a:t>
            </a:r>
          </a:p>
          <a:p>
            <a:pPr>
              <a:lnSpc>
                <a:spcPct val="107000"/>
              </a:lnSpc>
            </a:pP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(Dense(1, activation=</a:t>
            </a:r>
            <a:r>
              <a:rPr lang="en-US" sz="140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'sigmoid’))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Compile this model.</a:t>
            </a:r>
          </a:p>
          <a:p>
            <a:pPr>
              <a:lnSpc>
                <a:spcPct val="107000"/>
              </a:lnSpc>
            </a:pP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model.compile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(loss='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binary_crossentropy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', optimizer='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adam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', metrics=['accuracy’])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Now train-up the model, iterations = 150, batch = 10.</a:t>
            </a:r>
          </a:p>
          <a:p>
            <a:pPr>
              <a:lnSpc>
                <a:spcPct val="107000"/>
              </a:lnSpc>
            </a:pP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model.fit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x_train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y_train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, epochs=150,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batch_size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=10)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Do a prediction on unknown dataset.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predictions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model.predict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Result of the predictions.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outputs = [int(round(x[0])) for x in predictions]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Print the predicted results.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in outputs: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   print('Prediction: yes') if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== 1 else print('Prediction: no')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A14218-46E8-4C6B-9AB5-74309DAB9BA4}"/>
              </a:ext>
            </a:extLst>
          </p:cNvPr>
          <p:cNvSpPr/>
          <p:nvPr/>
        </p:nvSpPr>
        <p:spPr>
          <a:xfrm>
            <a:off x="3516835" y="289797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Prediction: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611</Words>
  <Application>Microsoft Office PowerPoint</Application>
  <PresentationFormat>Widescreen</PresentationFormat>
  <Paragraphs>218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Md. Muhtadir Rahman</cp:lastModifiedBy>
  <cp:revision>11</cp:revision>
  <dcterms:created xsi:type="dcterms:W3CDTF">2019-06-23T07:14:58Z</dcterms:created>
  <dcterms:modified xsi:type="dcterms:W3CDTF">2019-07-08T08:11:52Z</dcterms:modified>
</cp:coreProperties>
</file>