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13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20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262C-ED69-42EA-93E1-F026D2F68BE3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6C078A-395A-478A-94D0-12515E7D6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327-E560-4583-8A31-218D4D52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7DE3-01BB-4F40-A21F-85AFB000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Finding Accuracy When Cross Validate, k = 2 </a:t>
            </a:r>
            <a:r>
              <a:rPr lang="en-US" sz="3600"/>
              <a:t>Using ANN with </a:t>
            </a:r>
            <a:r>
              <a:rPr lang="en-US" sz="36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916556" y="331305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F8A72-BB57-4588-B2DA-8CA77831B0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969175"/>
          <a:ext cx="9550400" cy="55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2643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B44C23-2F54-48C3-A15E-349844BBF7E3}"/>
              </a:ext>
            </a:extLst>
          </p:cNvPr>
          <p:cNvSpPr/>
          <p:nvPr/>
        </p:nvSpPr>
        <p:spPr>
          <a:xfrm>
            <a:off x="1219201" y="1342265"/>
            <a:ext cx="9504218" cy="4826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sklearn.model_selection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Kfold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sklearn.metrics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accuracy_score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import pandas as pd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sklearn.preprocessing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LabelEncoder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keras.models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Sequential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keras.layers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import Dense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Read training and test dataset.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train =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pd.read_csv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('../Datasets/training-data-14-tuples.csv’)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LabelEncoder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to convert categorical to numeric value.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number =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LabelEncoder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Convert categorical values to numeric.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in train: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   train[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] =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number.fit_transform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(train[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].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astype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('str’))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Create a sequential ANN model.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 = Sequential()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Add first layer; neurons = 10, inputs = 4.</a:t>
            </a: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model.add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(Dense(10,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input_dim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=4, activation='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relu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’))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Add second layer; neurons = 4.</a:t>
            </a: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model.add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(Dense(4, activation='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relu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’))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# Add output layer; 1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neron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 for output 0 or 1.</a:t>
            </a: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model.add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alibri Light" panose="020F0302020204030204" pitchFamily="34" charset="0"/>
              </a:rPr>
              <a:t>(Dense(1, activation='sigmoid'))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731025" y="141856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C043C-B5B3-485B-80F2-C1B8D2A70C78}"/>
              </a:ext>
            </a:extLst>
          </p:cNvPr>
          <p:cNvSpPr/>
          <p:nvPr/>
        </p:nvSpPr>
        <p:spPr>
          <a:xfrm>
            <a:off x="742123" y="665076"/>
            <a:ext cx="9504218" cy="584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# Compile this model.</a:t>
            </a:r>
          </a:p>
          <a:p>
            <a:pPr>
              <a:lnSpc>
                <a:spcPct val="107000"/>
              </a:lnSpc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model.compile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(loss='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binary_crossentropy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', optimizer='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adam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', metrics=['accuracy’])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# Create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kFoldsk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KFold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n_splits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=2).split(train)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total = 0  # sum of the accuracies.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length = 0  # length of the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kFolds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# Now loop for all the folds and predict, then sum the accuracies.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for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train_indices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test_indices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in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kf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: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tmp_train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train.iloc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train_indices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]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tmp_test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train.iloc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[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test_indices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x_train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tmp_train.iloc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[:, :-1]  #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Upto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last column exclusively.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y_train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tmp_train.iloc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[:, -1]  # Only the last column, i.e.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buys_computer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x_test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tmp_test.iloc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[:, :-1]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y_test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tmp_test.iloc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[:, -1]   </a:t>
            </a:r>
          </a:p>
          <a:p>
            <a:pPr>
              <a:lnSpc>
                <a:spcPct val="107000"/>
              </a:lnSpc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#  Train/Feed the dataset to the model.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model.fit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x_train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y_train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, epochs=150,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batch_size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=10)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# Make prediction on the test set.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predicted 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model.predict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x_test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)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# Sum the accuracy.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total +=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accuracy_score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y_test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, [int(round(x[0])) for x in predicted])   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# Keep track the length of the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kFolds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  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 length += 1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# Now take the average of the accuracies.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print('Accuracy:', total / length)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EFA18-C6A5-432B-8561-F1B7844AE71C}"/>
              </a:ext>
            </a:extLst>
          </p:cNvPr>
          <p:cNvSpPr/>
          <p:nvPr/>
        </p:nvSpPr>
        <p:spPr>
          <a:xfrm>
            <a:off x="3433469" y="2677401"/>
            <a:ext cx="3992568" cy="256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DejaVu Sans Mono"/>
                <a:ea typeface="Liberation Mono"/>
                <a:cs typeface="Liberation Mono"/>
              </a:rPr>
              <a:t>Accuracy: 0.6428571428571428</a:t>
            </a:r>
            <a:endParaRPr lang="en-US" dirty="0">
              <a:latin typeface="Liberation Mono"/>
              <a:ea typeface="Liberation Mono"/>
              <a:cs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700</Words>
  <Application>Microsoft Office PowerPoint</Application>
  <PresentationFormat>Widescreen</PresentationFormat>
  <Paragraphs>208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DejaVu Sans Mono</vt:lpstr>
      <vt:lpstr>Liberation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Md. Muhtadir Rahman</cp:lastModifiedBy>
  <cp:revision>7</cp:revision>
  <dcterms:created xsi:type="dcterms:W3CDTF">2019-06-23T07:16:41Z</dcterms:created>
  <dcterms:modified xsi:type="dcterms:W3CDTF">2019-07-08T08:12:02Z</dcterms:modified>
</cp:coreProperties>
</file>