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89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18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31B-5D7F-4C3C-BD42-85DB9904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422A-A3F2-47B8-91E4-91335434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Class With Unknown Data using SVM </a:t>
            </a:r>
            <a:r>
              <a:rPr lang="en-US" sz="3600"/>
              <a:t>with Python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C1BE4A-B0CE-4053-88E2-FFAA64FA9DD6}"/>
              </a:ext>
            </a:extLst>
          </p:cNvPr>
          <p:cNvGraphicFramePr>
            <a:graphicFrameLocks noGrp="1"/>
          </p:cNvGraphicFramePr>
          <p:nvPr/>
        </p:nvGraphicFramePr>
        <p:xfrm>
          <a:off x="2163418" y="1759364"/>
          <a:ext cx="7640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404408558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67684768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6984079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14735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12EB4-EDCC-4657-9520-DF85236FE271}"/>
              </a:ext>
            </a:extLst>
          </p:cNvPr>
          <p:cNvSpPr/>
          <p:nvPr/>
        </p:nvSpPr>
        <p:spPr>
          <a:xfrm>
            <a:off x="969818" y="113282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pandas as pd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sklearn.svm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SVC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Read training and test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train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('../Datasets/training-data-14-tuples.csv’)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('../Datasets/unknown-classed-tuple.csv’)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 convert categorical to numeric value.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Convert categorical values to numeric.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train: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number.fit_transform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('str’))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Split input and output columns; x = input columns, y = output columns.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:-1]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-1]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F100A-F475-4CAC-9C07-353C0F2E73ED}"/>
              </a:ext>
            </a:extLst>
          </p:cNvPr>
          <p:cNvSpPr/>
          <p:nvPr/>
        </p:nvSpPr>
        <p:spPr>
          <a:xfrm>
            <a:off x="900545" y="149303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Do the same for test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test: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test[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number.fit_transform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(test[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('str’))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[:]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Build and train SVM Classifier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SVC(kernel='linear’)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SVM_Classifier.fit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Do a prediction on unknown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predictions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SVM_Classifier.predict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Print the predicted results.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predictions: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print('Prediction: yes') if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 else print('Prediction: no')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4BCE-D9C9-4FF5-BB07-D2893FAF1E4B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ucidaConsole"/>
              </a:rPr>
              <a:t>Prediction: yes</a:t>
            </a:r>
            <a:br>
              <a:rPr lang="en-US">
                <a:solidFill>
                  <a:srgbClr val="000000"/>
                </a:solidFill>
                <a:latin typeface="LucidaConsole"/>
              </a:rPr>
            </a:br>
            <a:br>
              <a:rPr lang="en-US">
                <a:solidFill>
                  <a:srgbClr val="000000"/>
                </a:solidFill>
                <a:latin typeface="LucidaConsol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468</Words>
  <Application>Microsoft Office PowerPoint</Application>
  <PresentationFormat>Widescreen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LucidaConsole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Md. Muhtadir Rahman</cp:lastModifiedBy>
  <cp:revision>6</cp:revision>
  <dcterms:created xsi:type="dcterms:W3CDTF">2019-06-23T07:14:58Z</dcterms:created>
  <dcterms:modified xsi:type="dcterms:W3CDTF">2019-07-08T08:12:52Z</dcterms:modified>
</cp:coreProperties>
</file>