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4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07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255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6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2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8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2C0A-CC94-45BC-B0E1-9ED59F9A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0253-6638-49CB-86DC-45D7BF19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0A25E-C24E-4BDF-8997-FD206341DEEB}"/>
              </a:ext>
            </a:extLst>
          </p:cNvPr>
          <p:cNvSpPr txBox="1"/>
          <p:nvPr/>
        </p:nvSpPr>
        <p:spPr>
          <a:xfrm>
            <a:off x="3631096" y="569844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6B9C-BC3A-4407-8262-2370FEB8ABAA}"/>
              </a:ext>
            </a:extLst>
          </p:cNvPr>
          <p:cNvSpPr txBox="1"/>
          <p:nvPr/>
        </p:nvSpPr>
        <p:spPr>
          <a:xfrm>
            <a:off x="1981201" y="1716156"/>
            <a:ext cx="855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Finding Accuracy When Cross Validate, k = 2 Using SVM </a:t>
            </a:r>
            <a:r>
              <a:rPr lang="en-US" sz="3600"/>
              <a:t>with Python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06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51573-8D42-41E0-842C-B14458BBC4F3}"/>
              </a:ext>
            </a:extLst>
          </p:cNvPr>
          <p:cNvSpPr txBox="1"/>
          <p:nvPr/>
        </p:nvSpPr>
        <p:spPr>
          <a:xfrm>
            <a:off x="4903305" y="258557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69759-0FFF-4670-80D2-95876376682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781777"/>
          <a:ext cx="95504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0A6F4-E8FE-4C1E-A728-6E3979CB80A8}"/>
              </a:ext>
            </a:extLst>
          </p:cNvPr>
          <p:cNvSpPr txBox="1"/>
          <p:nvPr/>
        </p:nvSpPr>
        <p:spPr>
          <a:xfrm>
            <a:off x="4916556" y="331305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F8A72-BB57-4588-B2DA-8CA77831B04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969175"/>
          <a:ext cx="9550400" cy="555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2643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B468C-2E75-496C-8812-E4CD7A630EFA}"/>
              </a:ext>
            </a:extLst>
          </p:cNvPr>
          <p:cNvSpPr txBox="1"/>
          <p:nvPr/>
        </p:nvSpPr>
        <p:spPr>
          <a:xfrm>
            <a:off x="4943061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Dataset</a:t>
            </a:r>
          </a:p>
        </p:txBody>
      </p:sp>
    </p:spTree>
    <p:extLst>
      <p:ext uri="{BB962C8B-B14F-4D97-AF65-F5344CB8AC3E}">
        <p14:creationId xmlns:p14="http://schemas.microsoft.com/office/powerpoint/2010/main" val="36606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503F5-4600-4790-9EDE-0C62BEF43543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8D034F-5712-4ECB-BC51-67ACF5AF5DFB}"/>
              </a:ext>
            </a:extLst>
          </p:cNvPr>
          <p:cNvSpPr/>
          <p:nvPr/>
        </p:nvSpPr>
        <p:spPr>
          <a:xfrm>
            <a:off x="1454727" y="1132821"/>
            <a:ext cx="77585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Kfold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accuracy_score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import pandas as pd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LabelEncoder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keras.models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Sequential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keras.layers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Dense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Read training and test dataset.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sklearn.svm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SVC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train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('../Datasets/training-data-14-tuples.csv’)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LabelEncoder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 convert categorical to numeric value.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LabelEncoder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Convert categorical values to numeric.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train: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train[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number.fit_transform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(train[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('str’))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Create SVM Model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SVM_Classifier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SVC(kernel='linear')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99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43F5A-09B9-44B6-BAD1-0ED047C06178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E1060A-DB60-4214-B4C5-F66BC56AE4D4}"/>
              </a:ext>
            </a:extLst>
          </p:cNvPr>
          <p:cNvSpPr/>
          <p:nvPr/>
        </p:nvSpPr>
        <p:spPr>
          <a:xfrm>
            <a:off x="1454726" y="1132821"/>
            <a:ext cx="881149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Create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kFolds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KFold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n_splits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=2).split(train)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total = 0  # sum of the accuracies.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length = 0  # length of the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kFolds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Now loop for all the folds and predict, then sum the accuracies.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train_indices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test_indices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train_indices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test_indices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tmp_train.iloc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[:, :-1]  #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last column exclusively.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tmp_train.iloc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[:, -1]  # Only the last column, i.e.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buys_computer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tmp_test.iloc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[:, :-1]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tmp_test.iloc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[:, -1]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#  Train/Feed the dataset to the model.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SVM_Classifier.fit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# Make prediction on the test set.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predicted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SVM_Classifier.predict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# Sum the accuracy.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total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accuracy_score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predicted)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# Keep track the length of the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kFolds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length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+= 1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Now take the average of the accuracies.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print('Accuracy:', total / length)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48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802E9-BC60-462E-85CB-2C48BA40D254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CDD60-3561-48E3-886D-B0185F3240D1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DejaVuSansMono"/>
              </a:rPr>
              <a:t>Accuracy for fold 0 : 0.42857142857142855</a:t>
            </a:r>
            <a:br>
              <a:rPr lang="en-US">
                <a:solidFill>
                  <a:srgbClr val="000000"/>
                </a:solidFill>
                <a:latin typeface="DejaVuSansMono"/>
              </a:rPr>
            </a:br>
            <a:r>
              <a:rPr lang="en-US">
                <a:solidFill>
                  <a:srgbClr val="000000"/>
                </a:solidFill>
                <a:latin typeface="DejaVuSansMono"/>
              </a:rPr>
              <a:t>Accuracy for fold 1 : 0.5714285714285714</a:t>
            </a:r>
            <a:br>
              <a:rPr lang="en-US">
                <a:solidFill>
                  <a:srgbClr val="000000"/>
                </a:solidFill>
                <a:latin typeface="DejaVuSansMono"/>
              </a:rPr>
            </a:br>
            <a:r>
              <a:rPr lang="en-US">
                <a:solidFill>
                  <a:srgbClr val="000000"/>
                </a:solidFill>
                <a:latin typeface="DejaVuSansMono"/>
              </a:rPr>
              <a:t>Average Accuracy:  0.5</a:t>
            </a:r>
            <a:br>
              <a:rPr lang="en-US">
                <a:solidFill>
                  <a:srgbClr val="000000"/>
                </a:solidFill>
                <a:latin typeface="DejaVuSansMono"/>
              </a:rPr>
            </a:br>
            <a:br>
              <a:rPr lang="en-US">
                <a:solidFill>
                  <a:srgbClr val="000000"/>
                </a:solidFill>
                <a:latin typeface="DejaVuSansMono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4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594</Words>
  <Application>Microsoft Office PowerPoint</Application>
  <PresentationFormat>Widescreen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DejaVuSansMono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Muhtadir Rahman</dc:creator>
  <cp:lastModifiedBy>Md. Muhtadir Rahman</cp:lastModifiedBy>
  <cp:revision>5</cp:revision>
  <dcterms:created xsi:type="dcterms:W3CDTF">2019-06-23T07:16:41Z</dcterms:created>
  <dcterms:modified xsi:type="dcterms:W3CDTF">2019-07-08T08:13:04Z</dcterms:modified>
</cp:coreProperties>
</file>