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95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45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076B-1AFF-4C74-BAD1-B80C2E5E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D9A4-DC3E-4746-BA07-7C00250B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Class With Unknown Data using ANN </a:t>
            </a:r>
            <a:r>
              <a:rPr lang="en-US" sz="3600"/>
              <a:t>with 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916556" y="331305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F8A72-BB57-4588-B2DA-8CA77831B0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969175"/>
          <a:ext cx="9550400" cy="55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2643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C1BE4A-B0CE-4053-88E2-FFAA64FA9DD6}"/>
              </a:ext>
            </a:extLst>
          </p:cNvPr>
          <p:cNvGraphicFramePr>
            <a:graphicFrameLocks noGrp="1"/>
          </p:cNvGraphicFramePr>
          <p:nvPr/>
        </p:nvGraphicFramePr>
        <p:xfrm>
          <a:off x="2163418" y="1759364"/>
          <a:ext cx="76403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404408558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67684768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6984079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14735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6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0EED52-DA22-4899-9B14-910242F25337}"/>
              </a:ext>
            </a:extLst>
          </p:cNvPr>
          <p:cNvSpPr/>
          <p:nvPr/>
        </p:nvSpPr>
        <p:spPr>
          <a:xfrm>
            <a:off x="1080655" y="1564406"/>
            <a:ext cx="6096000" cy="45377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RWeka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nnet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data &lt;- read.csv(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'C:/Users/FOYSAL/Desktop/16701007-Machine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Learing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Lab/ANN/experiment-2/train.csv')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test &lt;- read.csv(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'C:/Users/FOYSAL/Desktop/16701007-Machine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Learing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Lab/ANN/experiment-2/test.csv')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classification &lt;-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nnet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buys_computer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~., size=2, data = data)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prediction &lt;- predict(classification, test, type = "class")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prediction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10DBC-5BD9-4B46-B015-A2BBE95B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82" y="2149871"/>
            <a:ext cx="565265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prediction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"Yes"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196</Words>
  <Application>Microsoft Office PowerPoint</Application>
  <PresentationFormat>Widescreen</PresentationFormat>
  <Paragraphs>176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Lucida Console</vt:lpstr>
      <vt:lpstr>Tahoma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Windows User</cp:lastModifiedBy>
  <cp:revision>7</cp:revision>
  <dcterms:created xsi:type="dcterms:W3CDTF">2019-06-23T07:14:58Z</dcterms:created>
  <dcterms:modified xsi:type="dcterms:W3CDTF">2019-07-08T08:38:25Z</dcterms:modified>
</cp:coreProperties>
</file>