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4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884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2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1521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7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8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0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2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2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4132-2A66-410A-AB12-E737169E6D28}" type="datetimeFigureOut">
              <a:rPr lang="en-US" smtClean="0"/>
              <a:t>7/8/2019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F6BC20-876F-4FB0-9B79-E91B5EBC1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1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8059-0796-465E-854B-6E5B349A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CE2A-282A-446B-B0B5-97E6DEFE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8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0A25E-C24E-4BDF-8997-FD206341DEEB}"/>
              </a:ext>
            </a:extLst>
          </p:cNvPr>
          <p:cNvSpPr txBox="1"/>
          <p:nvPr/>
        </p:nvSpPr>
        <p:spPr>
          <a:xfrm>
            <a:off x="3631096" y="569844"/>
            <a:ext cx="4929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8A6B9C-BC3A-4407-8262-2370FEB8ABAA}"/>
              </a:ext>
            </a:extLst>
          </p:cNvPr>
          <p:cNvSpPr txBox="1"/>
          <p:nvPr/>
        </p:nvSpPr>
        <p:spPr>
          <a:xfrm>
            <a:off x="1981201" y="1716156"/>
            <a:ext cx="8554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Testing Class With Unknown Data using SVM with R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5063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B51573-8D42-41E0-842C-B14458BBC4F3}"/>
              </a:ext>
            </a:extLst>
          </p:cNvPr>
          <p:cNvSpPr txBox="1"/>
          <p:nvPr/>
        </p:nvSpPr>
        <p:spPr>
          <a:xfrm>
            <a:off x="4903305" y="258557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Full Dataset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E69759-0FFF-4670-80D2-95876376682E}"/>
              </a:ext>
            </a:extLst>
          </p:cNvPr>
          <p:cNvGraphicFramePr>
            <a:graphicFrameLocks noGrp="1"/>
          </p:cNvGraphicFramePr>
          <p:nvPr/>
        </p:nvGraphicFramePr>
        <p:xfrm>
          <a:off x="1320800" y="781777"/>
          <a:ext cx="9550400" cy="556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0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0A6F4-E8FE-4C1E-A728-6E3979CB80A8}"/>
              </a:ext>
            </a:extLst>
          </p:cNvPr>
          <p:cNvSpPr txBox="1"/>
          <p:nvPr/>
        </p:nvSpPr>
        <p:spPr>
          <a:xfrm>
            <a:off x="4916556" y="331305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Training Dataset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F8A72-BB57-4588-B2DA-8CA77831B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71556"/>
              </p:ext>
            </p:extLst>
          </p:nvPr>
        </p:nvGraphicFramePr>
        <p:xfrm>
          <a:off x="1320800" y="969175"/>
          <a:ext cx="9550400" cy="555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256333820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25197725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47936088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22931229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1729762533"/>
                    </a:ext>
                  </a:extLst>
                </a:gridCol>
              </a:tblGrid>
              <a:tr h="264342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buys_computer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339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198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86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ahom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1259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805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050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4176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97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021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low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2468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986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64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554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middle_aged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high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74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senior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excellent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4850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80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FB468C-2E75-496C-8812-E4CD7A630EFA}"/>
              </a:ext>
            </a:extLst>
          </p:cNvPr>
          <p:cNvSpPr txBox="1"/>
          <p:nvPr/>
        </p:nvSpPr>
        <p:spPr>
          <a:xfrm>
            <a:off x="4943061" y="622853"/>
            <a:ext cx="27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Test Dataset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C1BE4A-B0CE-4053-88E2-FFAA64FA9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94982"/>
              </p:ext>
            </p:extLst>
          </p:nvPr>
        </p:nvGraphicFramePr>
        <p:xfrm>
          <a:off x="2163418" y="1759364"/>
          <a:ext cx="764032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0080">
                  <a:extLst>
                    <a:ext uri="{9D8B030D-6E8A-4147-A177-3AD203B41FA5}">
                      <a16:colId xmlns:a16="http://schemas.microsoft.com/office/drawing/2014/main" val="4044085580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676847684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469840792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4147357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credit_rating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0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youth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medium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ahoma" panose="020B0604030504040204" pitchFamily="34" charset="0"/>
                        </a:rPr>
                        <a:t>fair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5628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6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7503F5-4600-4790-9EDE-0C62BEF43543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BF60E-8B25-403B-8F71-EF9D4CAC6E06}"/>
              </a:ext>
            </a:extLst>
          </p:cNvPr>
          <p:cNvSpPr/>
          <p:nvPr/>
        </p:nvSpPr>
        <p:spPr>
          <a:xfrm>
            <a:off x="1025238" y="2136338"/>
            <a:ext cx="104878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RWeka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library(caret)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&lt;- read.csv(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'C:/Users/FOYSAL/Desktop/16701007-Machine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Lab/SVM/experiment-2/train.csv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&lt;- read.csv(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'C:/Users/FOYSAL/Desktop/16701007-Machine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Learing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Lab/SVM/experiment-2/test.csv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classification &lt;- train(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buysComputer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~., method="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svmLinear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", data = data)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prediction &lt;- predict(classification, test)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311998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C43F5A-09B9-44B6-BAD1-0ED047C06178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Code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39848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6802E9-BC60-462E-85CB-2C48BA40D254}"/>
              </a:ext>
            </a:extLst>
          </p:cNvPr>
          <p:cNvSpPr txBox="1"/>
          <p:nvPr/>
        </p:nvSpPr>
        <p:spPr>
          <a:xfrm>
            <a:off x="4956312" y="609601"/>
            <a:ext cx="373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Output &amp;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8B4C3-299E-4D6F-9A14-C0192B27DC26}"/>
              </a:ext>
            </a:extLst>
          </p:cNvPr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LucidaConsole"/>
              </a:rPr>
              <a:t>&gt; prediction</a:t>
            </a:r>
            <a:br>
              <a:rPr lang="en-US">
                <a:solidFill>
                  <a:srgbClr val="000000"/>
                </a:solidFill>
                <a:latin typeface="LucidaConsole"/>
              </a:rPr>
            </a:br>
            <a:r>
              <a:rPr lang="en-US">
                <a:solidFill>
                  <a:srgbClr val="000000"/>
                </a:solidFill>
                <a:latin typeface="LucidaConsole"/>
              </a:rPr>
              <a:t>[1] yes</a:t>
            </a:r>
            <a:br>
              <a:rPr lang="en-US">
                <a:solidFill>
                  <a:srgbClr val="000000"/>
                </a:solidFill>
                <a:latin typeface="LucidaConsole"/>
              </a:rPr>
            </a:br>
            <a:r>
              <a:rPr lang="en-US">
                <a:solidFill>
                  <a:srgbClr val="000000"/>
                </a:solidFill>
                <a:latin typeface="LucidaConsole"/>
              </a:rPr>
              <a:t>Levels: no yes</a:t>
            </a:r>
            <a:br>
              <a:rPr lang="en-US">
                <a:solidFill>
                  <a:srgbClr val="000000"/>
                </a:solidFill>
                <a:latin typeface="LucidaConsole"/>
              </a:rPr>
            </a:br>
            <a:r>
              <a:rPr lang="en-US">
                <a:solidFill>
                  <a:srgbClr val="000000"/>
                </a:solidFill>
                <a:latin typeface="LucidaConsole"/>
              </a:rPr>
              <a:t/>
            </a:r>
            <a:br>
              <a:rPr lang="en-US">
                <a:solidFill>
                  <a:srgbClr val="000000"/>
                </a:solidFill>
                <a:latin typeface="LucidaConsole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343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229</Words>
  <Application>Microsoft Office PowerPoint</Application>
  <PresentationFormat>Widescreen</PresentationFormat>
  <Paragraphs>175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Consolas</vt:lpstr>
      <vt:lpstr>LucidaConsole</vt:lpstr>
      <vt:lpstr>Tahoma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Muhtadir Rahman</dc:creator>
  <cp:lastModifiedBy>Windows User</cp:lastModifiedBy>
  <cp:revision>7</cp:revision>
  <dcterms:created xsi:type="dcterms:W3CDTF">2019-06-23T06:57:41Z</dcterms:created>
  <dcterms:modified xsi:type="dcterms:W3CDTF">2019-07-08T08:45:41Z</dcterms:modified>
</cp:coreProperties>
</file>