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AE48-FFCF-4185-9B60-AF7C9CD9807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DF2-28B4-42AD-A43E-F7979307A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6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AE48-FFCF-4185-9B60-AF7C9CD9807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DF2-28B4-42AD-A43E-F7979307A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1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AE48-FFCF-4185-9B60-AF7C9CD9807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DF2-28B4-42AD-A43E-F7979307AF9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910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AE48-FFCF-4185-9B60-AF7C9CD9807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DF2-28B4-42AD-A43E-F7979307A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47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AE48-FFCF-4185-9B60-AF7C9CD9807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DF2-28B4-42AD-A43E-F7979307AF9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6983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AE48-FFCF-4185-9B60-AF7C9CD9807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DF2-28B4-42AD-A43E-F7979307A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29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AE48-FFCF-4185-9B60-AF7C9CD9807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DF2-28B4-42AD-A43E-F7979307A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5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AE48-FFCF-4185-9B60-AF7C9CD9807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DF2-28B4-42AD-A43E-F7979307A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2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AE48-FFCF-4185-9B60-AF7C9CD9807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DF2-28B4-42AD-A43E-F7979307A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6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AE48-FFCF-4185-9B60-AF7C9CD9807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DF2-28B4-42AD-A43E-F7979307A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0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AE48-FFCF-4185-9B60-AF7C9CD9807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DF2-28B4-42AD-A43E-F7979307A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9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AE48-FFCF-4185-9B60-AF7C9CD9807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DF2-28B4-42AD-A43E-F7979307A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5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AE48-FFCF-4185-9B60-AF7C9CD9807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DF2-28B4-42AD-A43E-F7979307A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0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AE48-FFCF-4185-9B60-AF7C9CD9807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DF2-28B4-42AD-A43E-F7979307A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3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AE48-FFCF-4185-9B60-AF7C9CD9807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DF2-28B4-42AD-A43E-F7979307A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3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AE48-FFCF-4185-9B60-AF7C9CD9807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DF2-28B4-42AD-A43E-F7979307A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6AE48-FFCF-4185-9B60-AF7C9CD9807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0AADF2-28B4-42AD-A43E-F7979307A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3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7861-33C1-4BC7-90E9-32066802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DAA6-A1E2-4485-8C81-49764408F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3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10A25E-C24E-4BDF-8997-FD206341DEEB}"/>
              </a:ext>
            </a:extLst>
          </p:cNvPr>
          <p:cNvSpPr txBox="1"/>
          <p:nvPr/>
        </p:nvSpPr>
        <p:spPr>
          <a:xfrm>
            <a:off x="3631096" y="569844"/>
            <a:ext cx="4929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Problem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A6B9C-BC3A-4407-8262-2370FEB8ABAA}"/>
              </a:ext>
            </a:extLst>
          </p:cNvPr>
          <p:cNvSpPr txBox="1"/>
          <p:nvPr/>
        </p:nvSpPr>
        <p:spPr>
          <a:xfrm>
            <a:off x="1981201" y="1716156"/>
            <a:ext cx="8554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Finding Accuracy When Cross Validate, k = 2 Using SVM with R</a:t>
            </a:r>
          </a:p>
        </p:txBody>
      </p:sp>
    </p:spTree>
    <p:extLst>
      <p:ext uri="{BB962C8B-B14F-4D97-AF65-F5344CB8AC3E}">
        <p14:creationId xmlns:p14="http://schemas.microsoft.com/office/powerpoint/2010/main" val="295063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B51573-8D42-41E0-842C-B14458BBC4F3}"/>
              </a:ext>
            </a:extLst>
          </p:cNvPr>
          <p:cNvSpPr txBox="1"/>
          <p:nvPr/>
        </p:nvSpPr>
        <p:spPr>
          <a:xfrm>
            <a:off x="4903305" y="258557"/>
            <a:ext cx="272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Full Dataset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E69759-0FFF-4670-80D2-95876376682E}"/>
              </a:ext>
            </a:extLst>
          </p:cNvPr>
          <p:cNvGraphicFramePr>
            <a:graphicFrameLocks noGrp="1"/>
          </p:cNvGraphicFramePr>
          <p:nvPr/>
        </p:nvGraphicFramePr>
        <p:xfrm>
          <a:off x="1320800" y="781777"/>
          <a:ext cx="9550400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2563338200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425197725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47936088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2931229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1729762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credit_rating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buys_computer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3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98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865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259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805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050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41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297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021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468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986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64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55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874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4850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50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10A6F4-E8FE-4C1E-A728-6E3979CB80A8}"/>
              </a:ext>
            </a:extLst>
          </p:cNvPr>
          <p:cNvSpPr txBox="1"/>
          <p:nvPr/>
        </p:nvSpPr>
        <p:spPr>
          <a:xfrm>
            <a:off x="4916556" y="331305"/>
            <a:ext cx="272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Training Dataset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6F8A72-BB57-4588-B2DA-8CA77831B04E}"/>
              </a:ext>
            </a:extLst>
          </p:cNvPr>
          <p:cNvGraphicFramePr>
            <a:graphicFrameLocks noGrp="1"/>
          </p:cNvGraphicFramePr>
          <p:nvPr/>
        </p:nvGraphicFramePr>
        <p:xfrm>
          <a:off x="1320800" y="969175"/>
          <a:ext cx="9550400" cy="555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2563338200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425197725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47936088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2931229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1729762533"/>
                    </a:ext>
                  </a:extLst>
                </a:gridCol>
              </a:tblGrid>
              <a:tr h="26434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credit_rating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buys_computer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3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98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865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259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805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050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41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297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021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468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986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64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55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874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4850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80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FB468C-2E75-496C-8812-E4CD7A630EFA}"/>
              </a:ext>
            </a:extLst>
          </p:cNvPr>
          <p:cNvSpPr txBox="1"/>
          <p:nvPr/>
        </p:nvSpPr>
        <p:spPr>
          <a:xfrm>
            <a:off x="4943061" y="622853"/>
            <a:ext cx="272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Test Dataset</a:t>
            </a:r>
          </a:p>
        </p:txBody>
      </p:sp>
    </p:spTree>
    <p:extLst>
      <p:ext uri="{BB962C8B-B14F-4D97-AF65-F5344CB8AC3E}">
        <p14:creationId xmlns:p14="http://schemas.microsoft.com/office/powerpoint/2010/main" val="366069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7503F5-4600-4790-9EDE-0C62BEF43543}"/>
              </a:ext>
            </a:extLst>
          </p:cNvPr>
          <p:cNvSpPr txBox="1"/>
          <p:nvPr/>
        </p:nvSpPr>
        <p:spPr>
          <a:xfrm>
            <a:off x="4956312" y="609601"/>
            <a:ext cx="373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Code &amp; Explanation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D159A9-A3A9-4130-B9AB-2E51976BDBCA}"/>
              </a:ext>
            </a:extLst>
          </p:cNvPr>
          <p:cNvSpPr/>
          <p:nvPr/>
        </p:nvSpPr>
        <p:spPr>
          <a:xfrm>
            <a:off x="2008908" y="1188240"/>
            <a:ext cx="906087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library(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RWeka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library(caret)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&lt;- read.csv(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'C:/Users/FOYSAL/Desktop/16701007-Machine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Learing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Lab/SVM/experiment-3/dataset.csv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kfolds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createFolds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data$buys_computer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k = 2)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sum =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kfolds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trainData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&lt;- data[-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test &lt;- data[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model &lt;- train(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buysComputer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~., method='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svmLinear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', data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trainData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prediction &lt;- predict(model, test)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cfMatrix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confusionMatrix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 = prediction,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test$buysComputer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sum &lt;- sum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cfMatrix$overall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accuracy &lt;- sum/length(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kfolds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311998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C43F5A-09B9-44B6-BAD1-0ED047C06178}"/>
              </a:ext>
            </a:extLst>
          </p:cNvPr>
          <p:cNvSpPr txBox="1"/>
          <p:nvPr/>
        </p:nvSpPr>
        <p:spPr>
          <a:xfrm>
            <a:off x="4956312" y="609601"/>
            <a:ext cx="373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Code &amp; Explanation</a:t>
            </a:r>
          </a:p>
        </p:txBody>
      </p:sp>
    </p:spTree>
    <p:extLst>
      <p:ext uri="{BB962C8B-B14F-4D97-AF65-F5344CB8AC3E}">
        <p14:creationId xmlns:p14="http://schemas.microsoft.com/office/powerpoint/2010/main" val="398488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6802E9-BC60-462E-85CB-2C48BA40D254}"/>
              </a:ext>
            </a:extLst>
          </p:cNvPr>
          <p:cNvSpPr txBox="1"/>
          <p:nvPr/>
        </p:nvSpPr>
        <p:spPr>
          <a:xfrm>
            <a:off x="4956312" y="609601"/>
            <a:ext cx="373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Output &amp; Explanation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C9B176-12D8-448D-8226-75AD9C4585B1}"/>
              </a:ext>
            </a:extLst>
          </p:cNvPr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Mono"/>
              </a:rPr>
              <a:t>&gt; accuracy</a:t>
            </a:r>
            <a:br>
              <a:rPr lang="en-US" dirty="0">
                <a:solidFill>
                  <a:srgbClr val="000000"/>
                </a:solidFill>
                <a:latin typeface="DejaVuSansMono"/>
              </a:rPr>
            </a:br>
            <a:r>
              <a:rPr lang="en-US" dirty="0" err="1">
                <a:solidFill>
                  <a:srgbClr val="000000"/>
                </a:solidFill>
                <a:latin typeface="DejaVuSansMono"/>
              </a:rPr>
              <a:t>Accuracy</a:t>
            </a:r>
            <a:r>
              <a:rPr lang="en-US" dirty="0">
                <a:solidFill>
                  <a:srgbClr val="000000"/>
                </a:solidFill>
                <a:latin typeface="DejaVuSansMono"/>
              </a:rPr>
              <a:t/>
            </a:r>
            <a:br>
              <a:rPr lang="en-US" dirty="0">
                <a:solidFill>
                  <a:srgbClr val="000000"/>
                </a:solidFill>
                <a:latin typeface="DejaVuSansMono"/>
              </a:rPr>
            </a:br>
            <a:r>
              <a:rPr lang="en-US" dirty="0">
                <a:solidFill>
                  <a:srgbClr val="000000"/>
                </a:solidFill>
                <a:latin typeface="DejaVuSansMono"/>
              </a:rPr>
              <a:t>0.5</a:t>
            </a:r>
            <a:br>
              <a:rPr lang="en-US" dirty="0">
                <a:solidFill>
                  <a:srgbClr val="000000"/>
                </a:solidFill>
                <a:latin typeface="DejaVuSansMono"/>
              </a:rPr>
            </a:br>
            <a:r>
              <a:rPr lang="en-US" dirty="0">
                <a:solidFill>
                  <a:srgbClr val="000000"/>
                </a:solidFill>
                <a:latin typeface="DejaVuSansMono"/>
              </a:rPr>
              <a:t/>
            </a:r>
            <a:br>
              <a:rPr lang="en-US" dirty="0">
                <a:solidFill>
                  <a:srgbClr val="000000"/>
                </a:solidFill>
                <a:latin typeface="DejaVuSansMono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343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265</Words>
  <Application>Microsoft Office PowerPoint</Application>
  <PresentationFormat>Widescreen</PresentationFormat>
  <Paragraphs>175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DejaVuSansMono</vt:lpstr>
      <vt:lpstr>Tahoma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Muhtadir Rahman</dc:creator>
  <cp:lastModifiedBy>Windows User</cp:lastModifiedBy>
  <cp:revision>7</cp:revision>
  <dcterms:created xsi:type="dcterms:W3CDTF">2019-06-23T07:07:30Z</dcterms:created>
  <dcterms:modified xsi:type="dcterms:W3CDTF">2019-07-08T08:47:50Z</dcterms:modified>
</cp:coreProperties>
</file>