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0FA"/>
    <a:srgbClr val="C8DFFA"/>
    <a:srgbClr val="C8E1FA"/>
    <a:srgbClr val="2446C8"/>
    <a:srgbClr val="C8DCF2"/>
    <a:srgbClr val="2850C8"/>
    <a:srgbClr val="3250C8"/>
    <a:srgbClr val="E8E8F2"/>
    <a:srgbClr val="C8D7FA"/>
    <a:srgbClr val="7D9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0" autoAdjust="0"/>
    <p:restoredTop sz="94660"/>
  </p:normalViewPr>
  <p:slideViewPr>
    <p:cSldViewPr>
      <p:cViewPr>
        <p:scale>
          <a:sx n="125" d="100"/>
          <a:sy n="125" d="100"/>
        </p:scale>
        <p:origin x="-48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19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7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9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7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4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3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CEC7-D337-4293-8520-E13A47EC0177}" type="datetimeFigureOut">
              <a:rPr lang="ru-RU" smtClean="0"/>
              <a:t>18.06.2024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638300" y="838199"/>
            <a:ext cx="4267200" cy="4881881"/>
            <a:chOff x="1638300" y="838199"/>
            <a:chExt cx="4267200" cy="4881881"/>
          </a:xfrm>
        </p:grpSpPr>
        <p:sp>
          <p:nvSpPr>
            <p:cNvPr id="6" name="Пятиугольник 5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Трапеция 7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ый треугольник 10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1670050" y="838198"/>
            <a:ext cx="4159250" cy="4881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09449" y="437227"/>
            <a:ext cx="22794634" cy="5984238"/>
            <a:chOff x="209449" y="437227"/>
            <a:chExt cx="22794634" cy="598423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09449" y="990600"/>
              <a:ext cx="4267200" cy="4881881"/>
              <a:chOff x="1638300" y="838199"/>
              <a:chExt cx="4267200" cy="4881881"/>
            </a:xfrm>
          </p:grpSpPr>
          <p:sp>
            <p:nvSpPr>
              <p:cNvPr id="6" name="Пятиугольник 5"/>
              <p:cNvSpPr/>
              <p:nvPr/>
            </p:nvSpPr>
            <p:spPr>
              <a:xfrm>
                <a:off x="1670050" y="2514600"/>
                <a:ext cx="2120900" cy="1520305"/>
              </a:xfrm>
              <a:prstGeom prst="homePlate">
                <a:avLst>
                  <a:gd name="adj" fmla="val 44607"/>
                </a:avLst>
              </a:prstGeom>
              <a:gradFill>
                <a:gsLst>
                  <a:gs pos="39000">
                    <a:srgbClr val="82A0FA"/>
                  </a:gs>
                  <a:gs pos="0">
                    <a:srgbClr val="C8DFFA"/>
                  </a:gs>
                  <a:gs pos="100000">
                    <a:srgbClr val="2446C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Трапеция 7"/>
              <p:cNvSpPr/>
              <p:nvPr/>
            </p:nvSpPr>
            <p:spPr>
              <a:xfrm rot="10800000">
                <a:off x="1638300" y="838199"/>
                <a:ext cx="4191000" cy="1447801"/>
              </a:xfrm>
              <a:prstGeom prst="trapezoid">
                <a:avLst>
                  <a:gd name="adj" fmla="val 82332"/>
                </a:avLst>
              </a:prstGeom>
              <a:gradFill>
                <a:gsLst>
                  <a:gs pos="38000">
                    <a:srgbClr val="82A0FA"/>
                  </a:gs>
                  <a:gs pos="0">
                    <a:srgbClr val="C8DFFA"/>
                  </a:gs>
                  <a:gs pos="100000">
                    <a:srgbClr val="2446C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Трапеция 9"/>
              <p:cNvSpPr/>
              <p:nvPr/>
            </p:nvSpPr>
            <p:spPr>
              <a:xfrm>
                <a:off x="1714500" y="4263505"/>
                <a:ext cx="4191000" cy="1456575"/>
              </a:xfrm>
              <a:prstGeom prst="trapezoid">
                <a:avLst>
                  <a:gd name="adj" fmla="val 84947"/>
                </a:avLst>
              </a:prstGeom>
              <a:gradFill>
                <a:gsLst>
                  <a:gs pos="69000">
                    <a:srgbClr val="82A0FA"/>
                  </a:gs>
                  <a:gs pos="99000">
                    <a:srgbClr val="C8DFFA"/>
                  </a:gs>
                  <a:gs pos="0">
                    <a:srgbClr val="2446C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ый треугольник 10"/>
              <p:cNvSpPr/>
              <p:nvPr/>
            </p:nvSpPr>
            <p:spPr>
              <a:xfrm>
                <a:off x="1638300" y="838199"/>
                <a:ext cx="1257300" cy="1447801"/>
              </a:xfrm>
              <a:prstGeom prst="rtTriangle">
                <a:avLst/>
              </a:prstGeom>
              <a:gradFill>
                <a:gsLst>
                  <a:gs pos="100000">
                    <a:srgbClr val="82A0FA"/>
                  </a:gs>
                  <a:gs pos="0">
                    <a:srgbClr val="C8DFFA"/>
                  </a:gs>
                  <a:gs pos="100000">
                    <a:srgbClr val="2446C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ый треугольник 12"/>
              <p:cNvSpPr/>
              <p:nvPr/>
            </p:nvSpPr>
            <p:spPr>
              <a:xfrm rot="5340000">
                <a:off x="1625843" y="4350627"/>
                <a:ext cx="1434413" cy="1282331"/>
              </a:xfrm>
              <a:prstGeom prst="rtTriangle">
                <a:avLst/>
              </a:prstGeom>
              <a:gradFill>
                <a:gsLst>
                  <a:gs pos="66000">
                    <a:srgbClr val="82A0FA"/>
                  </a:gs>
                  <a:gs pos="100000">
                    <a:srgbClr val="C8DFFA"/>
                  </a:gs>
                  <a:gs pos="0">
                    <a:srgbClr val="2446C8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08739" y="437227"/>
              <a:ext cx="6779100" cy="25545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600" dirty="0" smtClean="0">
                  <a:solidFill>
                    <a:schemeClr val="bg1">
                      <a:lumMod val="95000"/>
                    </a:schemeClr>
                  </a:solidFill>
                </a:rPr>
                <a:t>CENTER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9599" y="2149880"/>
              <a:ext cx="3523913" cy="25545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600" dirty="0">
                  <a:solidFill>
                    <a:schemeClr val="bg1">
                      <a:lumMod val="95000"/>
                    </a:schemeClr>
                  </a:solidFill>
                </a:rPr>
                <a:t>FOR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9599" y="3866920"/>
              <a:ext cx="17784484" cy="25545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600" dirty="0" smtClean="0">
                  <a:solidFill>
                    <a:schemeClr val="bg1">
                      <a:lumMod val="95000"/>
                    </a:schemeClr>
                  </a:solidFill>
                </a:rPr>
                <a:t>ENTREPRENEURSHIP</a:t>
              </a:r>
              <a:endParaRPr lang="en-US" sz="16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11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09449" y="990600"/>
            <a:ext cx="4267200" cy="4881881"/>
            <a:chOff x="1638300" y="838199"/>
            <a:chExt cx="4267200" cy="4881881"/>
          </a:xfrm>
        </p:grpSpPr>
        <p:sp>
          <p:nvSpPr>
            <p:cNvPr id="6" name="Пятиугольник 5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Трапеция 7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ый треугольник 10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08739" y="437227"/>
            <a:ext cx="6779100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/>
              <a:t>CENTER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41199" y="990600"/>
            <a:ext cx="905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57200" y="2438401"/>
            <a:ext cx="905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53999" y="2660585"/>
            <a:ext cx="905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9599" y="2149880"/>
            <a:ext cx="3523913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/>
              <a:t>FOR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802889" y="4415906"/>
            <a:ext cx="905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9599" y="3866920"/>
            <a:ext cx="17784484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/>
              <a:t>ENTREPRENUERSHIP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330489" y="-914400"/>
            <a:ext cx="0" cy="77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!DISK\116 WEBSITES AND DOMAINS\cfeglobal.org\assets\images\logo\CFE 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799"/>
            <a:ext cx="1567599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58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6</Words>
  <Application>Microsoft Office PowerPoint</Application>
  <PresentationFormat>Экран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29</cp:revision>
  <dcterms:created xsi:type="dcterms:W3CDTF">2024-06-18T20:28:02Z</dcterms:created>
  <dcterms:modified xsi:type="dcterms:W3CDTF">2024-06-19T17:41:13Z</dcterms:modified>
</cp:coreProperties>
</file>