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2743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5" d="100"/>
          <a:sy n="35" d="100"/>
        </p:scale>
        <p:origin x="-104" y="-628"/>
      </p:cViewPr>
      <p:guideLst>
        <p:guide orient="horz" pos="2160"/>
        <p:guide pos="86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57400" y="2130426"/>
            <a:ext cx="23317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114800" y="3886200"/>
            <a:ext cx="19202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279B-67D5-48A9-B319-AD0740CF3773}" type="datetimeFigureOut">
              <a:rPr lang="ru-RU" smtClean="0"/>
              <a:t>28.06.2024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86FD-A376-45BE-811E-ED246914A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812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279B-67D5-48A9-B319-AD0740CF3773}" type="datetimeFigureOut">
              <a:rPr lang="ru-RU" smtClean="0"/>
              <a:t>28.06.2024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86FD-A376-45BE-811E-ED246914A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5159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9888200" y="274639"/>
            <a:ext cx="6172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371600" y="274639"/>
            <a:ext cx="18059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279B-67D5-48A9-B319-AD0740CF3773}" type="datetimeFigureOut">
              <a:rPr lang="ru-RU" smtClean="0"/>
              <a:t>28.06.2024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86FD-A376-45BE-811E-ED246914A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8722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279B-67D5-48A9-B319-AD0740CF3773}" type="datetimeFigureOut">
              <a:rPr lang="ru-RU" smtClean="0"/>
              <a:t>28.06.2024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86FD-A376-45BE-811E-ED246914A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915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66939" y="4406901"/>
            <a:ext cx="23317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166939" y="2906713"/>
            <a:ext cx="23317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279B-67D5-48A9-B319-AD0740CF3773}" type="datetimeFigureOut">
              <a:rPr lang="ru-RU" smtClean="0"/>
              <a:t>28.06.2024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86FD-A376-45BE-811E-ED246914A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9417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371600" y="1600201"/>
            <a:ext cx="12115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3944600" y="1600201"/>
            <a:ext cx="12115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279B-67D5-48A9-B319-AD0740CF3773}" type="datetimeFigureOut">
              <a:rPr lang="ru-RU" smtClean="0"/>
              <a:t>28.06.2024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86FD-A376-45BE-811E-ED246914A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2796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600" y="1535113"/>
            <a:ext cx="1212056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371600" y="2174875"/>
            <a:ext cx="1212056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13935077" y="1535113"/>
            <a:ext cx="12125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13935077" y="2174875"/>
            <a:ext cx="12125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279B-67D5-48A9-B319-AD0740CF3773}" type="datetimeFigureOut">
              <a:rPr lang="ru-RU" smtClean="0"/>
              <a:t>28.06.2024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86FD-A376-45BE-811E-ED246914A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9360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279B-67D5-48A9-B319-AD0740CF3773}" type="datetimeFigureOut">
              <a:rPr lang="ru-RU" smtClean="0"/>
              <a:t>28.06.2024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86FD-A376-45BE-811E-ED246914A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46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279B-67D5-48A9-B319-AD0740CF3773}" type="datetimeFigureOut">
              <a:rPr lang="ru-RU" smtClean="0"/>
              <a:t>28.06.2024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86FD-A376-45BE-811E-ED246914A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7784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2" y="273050"/>
            <a:ext cx="902493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25150" y="273051"/>
            <a:ext cx="153352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71602" y="1435101"/>
            <a:ext cx="90249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279B-67D5-48A9-B319-AD0740CF3773}" type="datetimeFigureOut">
              <a:rPr lang="ru-RU" smtClean="0"/>
              <a:t>28.06.2024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86FD-A376-45BE-811E-ED246914A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8028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76864" y="4800600"/>
            <a:ext cx="16459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376864" y="612775"/>
            <a:ext cx="16459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376864" y="5367338"/>
            <a:ext cx="16459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279B-67D5-48A9-B319-AD0740CF3773}" type="datetimeFigureOut">
              <a:rPr lang="ru-RU" smtClean="0"/>
              <a:t>28.06.2024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86FD-A376-45BE-811E-ED246914A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031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24688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600" y="1600201"/>
            <a:ext cx="24688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371600" y="6356351"/>
            <a:ext cx="640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2279B-67D5-48A9-B319-AD0740CF3773}" type="datetimeFigureOut">
              <a:rPr lang="ru-RU" smtClean="0"/>
              <a:t>28.06.2024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9372600" y="6356351"/>
            <a:ext cx="868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9659600" y="6356351"/>
            <a:ext cx="640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A86FD-A376-45BE-811E-ED246914A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805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209449" y="990600"/>
            <a:ext cx="4267200" cy="4881881"/>
            <a:chOff x="1638300" y="838199"/>
            <a:chExt cx="4267200" cy="4881881"/>
          </a:xfrm>
        </p:grpSpPr>
        <p:sp>
          <p:nvSpPr>
            <p:cNvPr id="9" name="Пятиугольник 8"/>
            <p:cNvSpPr/>
            <p:nvPr/>
          </p:nvSpPr>
          <p:spPr>
            <a:xfrm>
              <a:off x="1670050" y="2514600"/>
              <a:ext cx="2120900" cy="1520305"/>
            </a:xfrm>
            <a:prstGeom prst="homePlate">
              <a:avLst>
                <a:gd name="adj" fmla="val 44607"/>
              </a:avLst>
            </a:prstGeom>
            <a:gradFill>
              <a:gsLst>
                <a:gs pos="39000">
                  <a:srgbClr val="82A0FA"/>
                </a:gs>
                <a:gs pos="0">
                  <a:srgbClr val="C8DFFA"/>
                </a:gs>
                <a:gs pos="100000">
                  <a:srgbClr val="2446C8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Трапеция 9"/>
            <p:cNvSpPr/>
            <p:nvPr/>
          </p:nvSpPr>
          <p:spPr>
            <a:xfrm rot="10800000">
              <a:off x="1638300" y="838199"/>
              <a:ext cx="4191000" cy="1447801"/>
            </a:xfrm>
            <a:prstGeom prst="trapezoid">
              <a:avLst>
                <a:gd name="adj" fmla="val 82332"/>
              </a:avLst>
            </a:prstGeom>
            <a:gradFill>
              <a:gsLst>
                <a:gs pos="38000">
                  <a:srgbClr val="82A0FA"/>
                </a:gs>
                <a:gs pos="0">
                  <a:srgbClr val="C8DFFA"/>
                </a:gs>
                <a:gs pos="100000">
                  <a:srgbClr val="2446C8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Трапеция 10"/>
            <p:cNvSpPr/>
            <p:nvPr/>
          </p:nvSpPr>
          <p:spPr>
            <a:xfrm>
              <a:off x="1714500" y="4263505"/>
              <a:ext cx="4191000" cy="1456575"/>
            </a:xfrm>
            <a:prstGeom prst="trapezoid">
              <a:avLst>
                <a:gd name="adj" fmla="val 84947"/>
              </a:avLst>
            </a:prstGeom>
            <a:gradFill>
              <a:gsLst>
                <a:gs pos="69000">
                  <a:srgbClr val="82A0FA"/>
                </a:gs>
                <a:gs pos="99000">
                  <a:srgbClr val="C8DFFA"/>
                </a:gs>
                <a:gs pos="0">
                  <a:srgbClr val="2446C8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рямоугольный треугольник 11"/>
            <p:cNvSpPr/>
            <p:nvPr/>
          </p:nvSpPr>
          <p:spPr>
            <a:xfrm>
              <a:off x="1638300" y="838199"/>
              <a:ext cx="1257300" cy="1447801"/>
            </a:xfrm>
            <a:prstGeom prst="rtTriangle">
              <a:avLst/>
            </a:prstGeom>
            <a:gradFill>
              <a:gsLst>
                <a:gs pos="100000">
                  <a:srgbClr val="82A0FA"/>
                </a:gs>
                <a:gs pos="0">
                  <a:srgbClr val="C8DFFA"/>
                </a:gs>
                <a:gs pos="100000">
                  <a:srgbClr val="2446C8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ый треугольник 12"/>
            <p:cNvSpPr/>
            <p:nvPr/>
          </p:nvSpPr>
          <p:spPr>
            <a:xfrm rot="5340000">
              <a:off x="1625843" y="4350627"/>
              <a:ext cx="1434413" cy="1282331"/>
            </a:xfrm>
            <a:prstGeom prst="rtTriangle">
              <a:avLst/>
            </a:prstGeom>
            <a:gradFill>
              <a:gsLst>
                <a:gs pos="66000">
                  <a:srgbClr val="82A0FA"/>
                </a:gs>
                <a:gs pos="100000">
                  <a:srgbClr val="C8DFFA"/>
                </a:gs>
                <a:gs pos="0">
                  <a:srgbClr val="2446C8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308739" y="437227"/>
            <a:ext cx="6779100" cy="25545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600" dirty="0" smtClean="0">
                <a:solidFill>
                  <a:schemeClr val="bg1">
                    <a:lumMod val="95000"/>
                  </a:schemeClr>
                </a:solidFill>
              </a:rPr>
              <a:t>CENTER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19599" y="2149880"/>
            <a:ext cx="3523913" cy="25545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600" dirty="0">
                <a:solidFill>
                  <a:schemeClr val="bg1">
                    <a:lumMod val="95000"/>
                  </a:schemeClr>
                </a:solidFill>
              </a:rPr>
              <a:t>FOR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19599" y="3866920"/>
            <a:ext cx="21602837" cy="255454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600" dirty="0" smtClean="0">
                <a:solidFill>
                  <a:schemeClr val="bg1">
                    <a:lumMod val="95000"/>
                  </a:schemeClr>
                </a:solidFill>
              </a:rPr>
              <a:t>ENTREPRENEURSHIP TM </a:t>
            </a:r>
            <a:endParaRPr lang="en-US" sz="166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44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209449" y="990600"/>
            <a:ext cx="4267200" cy="4881881"/>
            <a:chOff x="1638300" y="838199"/>
            <a:chExt cx="4267200" cy="4881881"/>
          </a:xfrm>
        </p:grpSpPr>
        <p:sp>
          <p:nvSpPr>
            <p:cNvPr id="9" name="Пятиугольник 8"/>
            <p:cNvSpPr/>
            <p:nvPr/>
          </p:nvSpPr>
          <p:spPr>
            <a:xfrm>
              <a:off x="1670050" y="2514600"/>
              <a:ext cx="2120900" cy="1520305"/>
            </a:xfrm>
            <a:prstGeom prst="homePlate">
              <a:avLst>
                <a:gd name="adj" fmla="val 44607"/>
              </a:avLst>
            </a:prstGeom>
            <a:gradFill>
              <a:gsLst>
                <a:gs pos="39000">
                  <a:srgbClr val="82A0FA"/>
                </a:gs>
                <a:gs pos="0">
                  <a:srgbClr val="C8DFFA"/>
                </a:gs>
                <a:gs pos="100000">
                  <a:srgbClr val="2446C8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Трапеция 9"/>
            <p:cNvSpPr/>
            <p:nvPr/>
          </p:nvSpPr>
          <p:spPr>
            <a:xfrm rot="10800000">
              <a:off x="1638300" y="838199"/>
              <a:ext cx="4191000" cy="1447801"/>
            </a:xfrm>
            <a:prstGeom prst="trapezoid">
              <a:avLst>
                <a:gd name="adj" fmla="val 82332"/>
              </a:avLst>
            </a:prstGeom>
            <a:gradFill>
              <a:gsLst>
                <a:gs pos="38000">
                  <a:srgbClr val="82A0FA"/>
                </a:gs>
                <a:gs pos="0">
                  <a:srgbClr val="C8DFFA"/>
                </a:gs>
                <a:gs pos="100000">
                  <a:srgbClr val="2446C8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Трапеция 10"/>
            <p:cNvSpPr/>
            <p:nvPr/>
          </p:nvSpPr>
          <p:spPr>
            <a:xfrm>
              <a:off x="1714500" y="4263505"/>
              <a:ext cx="4191000" cy="1456575"/>
            </a:xfrm>
            <a:prstGeom prst="trapezoid">
              <a:avLst>
                <a:gd name="adj" fmla="val 84947"/>
              </a:avLst>
            </a:prstGeom>
            <a:gradFill>
              <a:gsLst>
                <a:gs pos="69000">
                  <a:srgbClr val="82A0FA"/>
                </a:gs>
                <a:gs pos="99000">
                  <a:srgbClr val="C8DFFA"/>
                </a:gs>
                <a:gs pos="0">
                  <a:srgbClr val="2446C8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рямоугольный треугольник 11"/>
            <p:cNvSpPr/>
            <p:nvPr/>
          </p:nvSpPr>
          <p:spPr>
            <a:xfrm>
              <a:off x="1638300" y="838199"/>
              <a:ext cx="1257300" cy="1447801"/>
            </a:xfrm>
            <a:prstGeom prst="rtTriangle">
              <a:avLst/>
            </a:prstGeom>
            <a:gradFill>
              <a:gsLst>
                <a:gs pos="100000">
                  <a:srgbClr val="82A0FA"/>
                </a:gs>
                <a:gs pos="0">
                  <a:srgbClr val="C8DFFA"/>
                </a:gs>
                <a:gs pos="100000">
                  <a:srgbClr val="2446C8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ый треугольник 12"/>
            <p:cNvSpPr/>
            <p:nvPr/>
          </p:nvSpPr>
          <p:spPr>
            <a:xfrm rot="5340000">
              <a:off x="1625843" y="4350627"/>
              <a:ext cx="1434413" cy="1282331"/>
            </a:xfrm>
            <a:prstGeom prst="rtTriangle">
              <a:avLst/>
            </a:prstGeom>
            <a:gradFill>
              <a:gsLst>
                <a:gs pos="66000">
                  <a:srgbClr val="82A0FA"/>
                </a:gs>
                <a:gs pos="100000">
                  <a:srgbClr val="C8DFFA"/>
                </a:gs>
                <a:gs pos="0">
                  <a:srgbClr val="2446C8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946172" y="560338"/>
            <a:ext cx="6962355" cy="230832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5000" dirty="0" smtClean="0">
                <a:solidFill>
                  <a:schemeClr val="bg1">
                    <a:lumMod val="50000"/>
                  </a:schemeClr>
                </a:solidFill>
              </a:rPr>
              <a:t>STARTUP</a:t>
            </a:r>
            <a:endParaRPr lang="en-US" sz="150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48200" y="2299606"/>
            <a:ext cx="7121245" cy="461664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0000" kern="2000" spc="-2000" dirty="0" smtClean="0">
                <a:solidFill>
                  <a:schemeClr val="bg1">
                    <a:lumMod val="50000"/>
                  </a:schemeClr>
                </a:solidFill>
              </a:rPr>
              <a:t>CLUB</a:t>
            </a:r>
            <a:endParaRPr lang="en-US" sz="30000" kern="2000" spc="-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58513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6</Words>
  <Application>Microsoft Office PowerPoint</Application>
  <PresentationFormat>Произвольный</PresentationFormat>
  <Paragraphs>5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 S</dc:creator>
  <cp:lastModifiedBy>V S</cp:lastModifiedBy>
  <cp:revision>6</cp:revision>
  <dcterms:created xsi:type="dcterms:W3CDTF">2024-06-19T17:00:52Z</dcterms:created>
  <dcterms:modified xsi:type="dcterms:W3CDTF">2024-06-28T20:33:53Z</dcterms:modified>
</cp:coreProperties>
</file>