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944" y="-836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9507200" cy="67056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099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415788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8309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83099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415788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79036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27432000" cy="68580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385089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5239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52400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385089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48337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8211800" cy="65532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" y="394030"/>
            <a:ext cx="4181399" cy="27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2" y="3441857"/>
            <a:ext cx="4167699" cy="27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21" y="394031"/>
            <a:ext cx="4190030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7" y="3442030"/>
            <a:ext cx="4167438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1" y="344203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42900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0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76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Произвольный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13</cp:revision>
  <dcterms:created xsi:type="dcterms:W3CDTF">2024-06-19T17:00:52Z</dcterms:created>
  <dcterms:modified xsi:type="dcterms:W3CDTF">2024-06-27T18:16:45Z</dcterms:modified>
</cp:coreProperties>
</file>