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68" y="2616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8211800" cy="65532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" y="394030"/>
            <a:ext cx="4181399" cy="27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2" y="3441857"/>
            <a:ext cx="4167699" cy="27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21" y="394031"/>
            <a:ext cx="4190030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7" y="3442030"/>
            <a:ext cx="4167438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1" y="344203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42900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0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1210" r="6978" b="8848"/>
          <a:stretch/>
        </p:blipFill>
        <p:spPr bwMode="auto">
          <a:xfrm>
            <a:off x="3831567" y="3412392"/>
            <a:ext cx="2701669" cy="281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31567" y="5753407"/>
            <a:ext cx="2624667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1" r="26048"/>
          <a:stretch/>
        </p:blipFill>
        <p:spPr bwMode="auto">
          <a:xfrm>
            <a:off x="863600" y="3442030"/>
            <a:ext cx="2624667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63600" y="5738207"/>
            <a:ext cx="2624667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49" y="578905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8648" y="5738207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9" y="5825955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25048" y="5775104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11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r="15780"/>
          <a:stretch/>
        </p:blipFill>
        <p:spPr bwMode="auto">
          <a:xfrm>
            <a:off x="6858000" y="3442030"/>
            <a:ext cx="2469991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857558" y="5761319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39" y="5833867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51038" y="5783016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97221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9507200" cy="67056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099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415788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8309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83099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415788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79036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27432000" cy="68580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385089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5239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52400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385089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48337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</Words>
  <Application>Microsoft Office PowerPoint</Application>
  <PresentationFormat>Произвольный</PresentationFormat>
  <Paragraphs>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18</cp:revision>
  <dcterms:created xsi:type="dcterms:W3CDTF">2024-06-19T17:00:52Z</dcterms:created>
  <dcterms:modified xsi:type="dcterms:W3CDTF">2024-06-27T19:27:41Z</dcterms:modified>
</cp:coreProperties>
</file>