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2743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8" y="192"/>
      </p:cViewPr>
      <p:guideLst>
        <p:guide orient="horz" pos="21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7400" y="2130426"/>
            <a:ext cx="23317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1920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5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9888200" y="274639"/>
            <a:ext cx="6172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74639"/>
            <a:ext cx="18059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72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939" y="4406901"/>
            <a:ext cx="23317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66939" y="2906713"/>
            <a:ext cx="23317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944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9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12120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12120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3935077" y="1535113"/>
            <a:ext cx="12125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3935077" y="2174875"/>
            <a:ext cx="12125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46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8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2" y="273050"/>
            <a:ext cx="90249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25150" y="273051"/>
            <a:ext cx="153352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602" y="1435101"/>
            <a:ext cx="90249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6864" y="4800600"/>
            <a:ext cx="16459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76864" y="612775"/>
            <a:ext cx="16459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76864" y="5367338"/>
            <a:ext cx="16459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3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2468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600201"/>
            <a:ext cx="2468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71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9372600" y="6356351"/>
            <a:ext cx="868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9659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0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18211800" cy="65532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1" y="394030"/>
            <a:ext cx="4181399" cy="27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52" y="3441857"/>
            <a:ext cx="4167699" cy="27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21" y="396066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21" y="394031"/>
            <a:ext cx="4190030" cy="27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7" y="3442030"/>
            <a:ext cx="4167438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821" y="3442030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21" y="3429000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820" y="396066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4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1" t="-1210" r="6978" b="8848"/>
          <a:stretch/>
        </p:blipFill>
        <p:spPr bwMode="auto">
          <a:xfrm>
            <a:off x="3831567" y="3412392"/>
            <a:ext cx="2701669" cy="281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831567" y="5753407"/>
            <a:ext cx="2624667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1" r="26048"/>
          <a:stretch/>
        </p:blipFill>
        <p:spPr bwMode="auto">
          <a:xfrm>
            <a:off x="863600" y="3442030"/>
            <a:ext cx="2624667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63600" y="5738207"/>
            <a:ext cx="2624667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49" y="5789058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78648" y="5738207"/>
            <a:ext cx="8590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STARTUP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6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49" y="5825955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25048" y="5775104"/>
            <a:ext cx="11019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ACCELERATION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97221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19507200" cy="67056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099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35" y="3415788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18309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1" y="183099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3415788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341070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341070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179036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4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27432000" cy="68580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35" y="3385089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15239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1" y="152400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3385089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148337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875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</Words>
  <Application>Microsoft Office PowerPoint</Application>
  <PresentationFormat>Произвольный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17</cp:revision>
  <dcterms:created xsi:type="dcterms:W3CDTF">2024-06-19T17:00:52Z</dcterms:created>
  <dcterms:modified xsi:type="dcterms:W3CDTF">2024-06-27T19:18:58Z</dcterms:modified>
</cp:coreProperties>
</file>