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22860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84" y="3148"/>
      </p:cViewPr>
      <p:guideLst>
        <p:guide orient="horz" pos="720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7101421"/>
            <a:ext cx="5829300" cy="490008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12954000"/>
            <a:ext cx="4800600" cy="5842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D2CA-10FA-4AB8-96F9-BEB73E57E165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1600-427D-4CAE-92D2-633149E0E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55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D2CA-10FA-4AB8-96F9-BEB73E57E165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1600-427D-4CAE-92D2-633149E0E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16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915464"/>
            <a:ext cx="1543050" cy="1950508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915464"/>
            <a:ext cx="4514850" cy="1950508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D2CA-10FA-4AB8-96F9-BEB73E57E165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1600-427D-4CAE-92D2-633149E0E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03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D2CA-10FA-4AB8-96F9-BEB73E57E165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1600-427D-4CAE-92D2-633149E0E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91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735" y="14689668"/>
            <a:ext cx="5829300" cy="45402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735" y="9689046"/>
            <a:ext cx="5829300" cy="500062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D2CA-10FA-4AB8-96F9-BEB73E57E165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1600-427D-4CAE-92D2-633149E0E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28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42900" y="5334004"/>
            <a:ext cx="3028950" cy="150865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0" y="5334004"/>
            <a:ext cx="3028950" cy="150865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D2CA-10FA-4AB8-96F9-BEB73E57E165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1600-427D-4CAE-92D2-633149E0E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21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5117043"/>
            <a:ext cx="3030141" cy="21325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2900" y="7249583"/>
            <a:ext cx="3030141" cy="13170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3770" y="5117043"/>
            <a:ext cx="3031331" cy="21325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3483770" y="7249583"/>
            <a:ext cx="3031331" cy="13170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D2CA-10FA-4AB8-96F9-BEB73E57E165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1600-427D-4CAE-92D2-633149E0E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3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D2CA-10FA-4AB8-96F9-BEB73E57E165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1600-427D-4CAE-92D2-633149E0E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53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D2CA-10FA-4AB8-96F9-BEB73E57E165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1600-427D-4CAE-92D2-633149E0E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76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1" y="910168"/>
            <a:ext cx="2256235" cy="3873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81288" y="910169"/>
            <a:ext cx="3833813" cy="1951037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1" y="4783669"/>
            <a:ext cx="2256235" cy="156368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D2CA-10FA-4AB8-96F9-BEB73E57E165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1600-427D-4CAE-92D2-633149E0E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33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216" y="16002001"/>
            <a:ext cx="4114800" cy="188912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216" y="2042583"/>
            <a:ext cx="4114800" cy="13716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216" y="17891129"/>
            <a:ext cx="4114800" cy="26828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D2CA-10FA-4AB8-96F9-BEB73E57E165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1600-427D-4CAE-92D2-633149E0E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91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915460"/>
            <a:ext cx="6172200" cy="381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5334004"/>
            <a:ext cx="6172200" cy="15086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42900" y="21187836"/>
            <a:ext cx="16002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6D2CA-10FA-4AB8-96F9-BEB73E57E165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343150" y="21187836"/>
            <a:ext cx="21717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914900" y="21187836"/>
            <a:ext cx="16002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D1600-427D-4CAE-92D2-633149E0E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08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!DISK\100 DOCUMENTS\denisd1371_vertical_timeline_of_company_history_in_blue_with_wh_3d213b73-c84b-46ef-bfa5-b063031850db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2" r="34690"/>
          <a:stretch/>
        </p:blipFill>
        <p:spPr bwMode="auto">
          <a:xfrm>
            <a:off x="827773" y="126262"/>
            <a:ext cx="1617044" cy="924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04799" y="9034315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/>
              <a:t>2002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444817" y="9087310"/>
            <a:ext cx="3429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/>
              <a:t>Start of work of the </a:t>
            </a:r>
            <a:r>
              <a:rPr lang="en-US" sz="1200" b="1" dirty="0" smtClean="0"/>
              <a:t>Center for Entrepreneurship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6783091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</Words>
  <Application>Microsoft Office PowerPoint</Application>
  <PresentationFormat>Произвольный</PresentationFormat>
  <Paragraphs>2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 S</dc:creator>
  <cp:lastModifiedBy>V S</cp:lastModifiedBy>
  <cp:revision>2</cp:revision>
  <dcterms:created xsi:type="dcterms:W3CDTF">2024-06-29T19:44:33Z</dcterms:created>
  <dcterms:modified xsi:type="dcterms:W3CDTF">2024-06-29T20:05:59Z</dcterms:modified>
</cp:coreProperties>
</file>