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04" y="-628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9" name="Пятиугольник 8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Трапеция 10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ый треугольник 11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08739" y="437227"/>
            <a:ext cx="6779100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CENTER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9599" y="2149880"/>
            <a:ext cx="3523913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FOR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599" y="3866920"/>
            <a:ext cx="21602837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ENTREPRENEURSHIP TM </a:t>
            </a:r>
            <a:endParaRPr lang="en-US" sz="16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9" name="Пятиугольник 8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Трапеция 10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ый треугольник 11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46172" y="560338"/>
            <a:ext cx="6962355" cy="2308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0" dirty="0" smtClean="0">
                <a:solidFill>
                  <a:schemeClr val="bg1">
                    <a:lumMod val="50000"/>
                  </a:schemeClr>
                </a:solidFill>
              </a:rPr>
              <a:t>STARTUP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2299606"/>
            <a:ext cx="7121245" cy="4616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0" kern="2000" spc="-2000" dirty="0" smtClean="0">
                <a:solidFill>
                  <a:schemeClr val="bg1">
                    <a:lumMod val="50000"/>
                  </a:schemeClr>
                </a:solidFill>
              </a:rPr>
              <a:t>CLUB</a:t>
            </a:r>
            <a:endParaRPr lang="en-US" sz="30000" kern="2000" spc="-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!DISK\116 WEBSITES AND DOMAINS\cfeglobal.org\images\scaleu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15" y="228600"/>
            <a:ext cx="5273832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!DISK\116 WEBSITES AND DOMAINS\cfeglobal.org\images\startup-cl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65" y="4495800"/>
            <a:ext cx="5057775" cy="21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!DISK\116 WEBSITES AND DOMAINS\cfeglobal.org\images\dynamic-entrepreneurship-class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12" y="2438400"/>
            <a:ext cx="5130135" cy="122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Office PowerPoint</Application>
  <PresentationFormat>Произвольный</PresentationFormat>
  <Paragraphs>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10</cp:revision>
  <dcterms:created xsi:type="dcterms:W3CDTF">2024-06-19T17:00:52Z</dcterms:created>
  <dcterms:modified xsi:type="dcterms:W3CDTF">2024-07-03T23:47:03Z</dcterms:modified>
</cp:coreProperties>
</file>