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22860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484" y="496"/>
      </p:cViewPr>
      <p:guideLst>
        <p:guide orient="horz" pos="720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7101421"/>
            <a:ext cx="5829300" cy="490008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12954000"/>
            <a:ext cx="4800600" cy="5842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016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915464"/>
            <a:ext cx="1543050" cy="1950508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915464"/>
            <a:ext cx="4514850" cy="1950508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803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91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14689668"/>
            <a:ext cx="5829300" cy="45402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9689046"/>
            <a:ext cx="5829300" cy="500062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28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42900" y="5334004"/>
            <a:ext cx="302895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6150" y="5334004"/>
            <a:ext cx="3028950" cy="1508654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21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5117043"/>
            <a:ext cx="3030141" cy="213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7249583"/>
            <a:ext cx="3030141" cy="13170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70" y="5117043"/>
            <a:ext cx="3031331" cy="213254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70" y="7249583"/>
            <a:ext cx="3031331" cy="13170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33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553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67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1" y="910168"/>
            <a:ext cx="2256235" cy="38735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8" y="910169"/>
            <a:ext cx="3833813" cy="1951037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1" y="4783669"/>
            <a:ext cx="2256235" cy="156368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33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16002001"/>
            <a:ext cx="4114800" cy="188912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2042583"/>
            <a:ext cx="4114800" cy="13716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17891129"/>
            <a:ext cx="4114800" cy="26828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11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915460"/>
            <a:ext cx="6172200" cy="381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5334004"/>
            <a:ext cx="6172200" cy="15086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21187836"/>
            <a:ext cx="1600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D2CA-10FA-4AB8-96F9-BEB73E57E165}" type="datetimeFigureOut">
              <a:rPr lang="ru-RU" smtClean="0"/>
              <a:t>29.06.2024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21187836"/>
            <a:ext cx="21717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21187836"/>
            <a:ext cx="16002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D1600-427D-4CAE-92D2-633149E0E3C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08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!DISK\100 DOCUMENTS\denisd1371_vertical_timeline_of_company_history_in_blue_with_wh_3d213b73-c84b-46ef-bfa5-b063031850db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2" r="34690"/>
          <a:stretch/>
        </p:blipFill>
        <p:spPr bwMode="auto">
          <a:xfrm>
            <a:off x="827773" y="126262"/>
            <a:ext cx="1617044" cy="92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04799" y="9034315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/>
              <a:t>2002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44817" y="9087310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/>
              <a:t>Start of work of the </a:t>
            </a:r>
            <a:r>
              <a:rPr lang="en-US" sz="1200" b="1" dirty="0" smtClean="0"/>
              <a:t>Center for Entrepreneurship </a:t>
            </a:r>
            <a:endParaRPr lang="ru-RU" sz="12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04799" y="861060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200</a:t>
            </a:r>
            <a:r>
              <a:rPr lang="en-US" sz="1600" b="1" dirty="0"/>
              <a:t>6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49921" y="777240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200</a:t>
            </a:r>
            <a:r>
              <a:rPr lang="en-US" sz="1600" b="1" dirty="0" smtClean="0"/>
              <a:t>8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270932" y="678180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</a:t>
            </a:r>
            <a:r>
              <a:rPr lang="en-US" sz="1600" b="1" dirty="0" smtClean="0"/>
              <a:t>13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260193" y="563880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</a:t>
            </a:r>
            <a:r>
              <a:rPr lang="en-US" sz="1600" b="1" dirty="0" smtClean="0"/>
              <a:t>14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49920" y="4579785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</a:t>
            </a:r>
            <a:r>
              <a:rPr lang="en-US" sz="1600" b="1" dirty="0" smtClean="0"/>
              <a:t>16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26326" y="358140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</a:t>
            </a:r>
            <a:r>
              <a:rPr lang="en-US" sz="1600" b="1" dirty="0" smtClean="0"/>
              <a:t>17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45842" y="259080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</a:t>
            </a:r>
            <a:r>
              <a:rPr lang="en-US" sz="1600" b="1" dirty="0" smtClean="0"/>
              <a:t>18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304799" y="1676400"/>
            <a:ext cx="6014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dirty="0" smtClean="0"/>
              <a:t>200</a:t>
            </a:r>
            <a:r>
              <a:rPr lang="en-US" sz="1600" b="1" dirty="0" smtClean="0"/>
              <a:t>6</a:t>
            </a:r>
            <a:endParaRPr lang="ru-RU" dirty="0"/>
          </a:p>
        </p:txBody>
      </p:sp>
      <p:pic>
        <p:nvPicPr>
          <p:cNvPr id="14" name="Picture 2" descr="C:\!DISK\116 WEBSITES AND DOMAINS\cfeglobal.org\images\gen_circ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422865"/>
            <a:ext cx="762000" cy="7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!DISK\116 WEBSITES AND DOMAINS\копия scaleup.cfe.ru project4346582_1699572913 moved to github\project4346582\images\tild6563-6461-4365-a538-346663373164__g20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81"/>
          <a:stretch/>
        </p:blipFill>
        <p:spPr bwMode="auto">
          <a:xfrm>
            <a:off x="1359689" y="6662988"/>
            <a:ext cx="633421" cy="576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Прямоугольник 15"/>
          <p:cNvSpPr/>
          <p:nvPr/>
        </p:nvSpPr>
        <p:spPr>
          <a:xfrm>
            <a:off x="2444817" y="8610600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/>
              <a:t>DYNAMIC EC IS LAUNCHED</a:t>
            </a:r>
            <a:endParaRPr lang="ru-RU" sz="12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444817" y="7772400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/>
              <a:t>GEW IS LAUNCHED</a:t>
            </a:r>
            <a:endParaRPr lang="ru-RU" sz="12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419417" y="6756400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/>
              <a:t>G20</a:t>
            </a:r>
            <a:endParaRPr lang="ru-RU" sz="12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514600" y="4653022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/>
              <a:t>HUDDLE</a:t>
            </a:r>
            <a:endParaRPr lang="ru-RU" sz="12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489200" y="2652355"/>
            <a:ext cx="3429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smtClean="0"/>
              <a:t>SCALEUP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67830913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</Words>
  <Application>Microsoft Office PowerPoint</Application>
  <PresentationFormat>Произвольный</PresentationFormat>
  <Paragraphs>15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7</cp:revision>
  <dcterms:created xsi:type="dcterms:W3CDTF">2024-06-29T19:44:33Z</dcterms:created>
  <dcterms:modified xsi:type="dcterms:W3CDTF">2024-06-29T20:33:16Z</dcterms:modified>
</cp:coreProperties>
</file>