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2743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4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8" y="-48"/>
      </p:cViewPr>
      <p:guideLst>
        <p:guide orient="horz" pos="216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57400" y="2130426"/>
            <a:ext cx="23317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14800" y="3886200"/>
            <a:ext cx="19202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81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15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9888200" y="274639"/>
            <a:ext cx="6172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371600" y="274639"/>
            <a:ext cx="18059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72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15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66939" y="4406901"/>
            <a:ext cx="23317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166939" y="2906713"/>
            <a:ext cx="23317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41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71600" y="1600201"/>
            <a:ext cx="12115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944600" y="1600201"/>
            <a:ext cx="12115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79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1535113"/>
            <a:ext cx="121205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71600" y="2174875"/>
            <a:ext cx="121205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3935077" y="1535113"/>
            <a:ext cx="12125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13935077" y="2174875"/>
            <a:ext cx="12125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36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46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78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2" y="273050"/>
            <a:ext cx="90249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25150" y="273051"/>
            <a:ext cx="153352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71602" y="1435101"/>
            <a:ext cx="90249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02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76864" y="4800600"/>
            <a:ext cx="16459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376864" y="612775"/>
            <a:ext cx="16459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76864" y="5367338"/>
            <a:ext cx="16459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03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24688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1600201"/>
            <a:ext cx="24688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371600" y="6356351"/>
            <a:ext cx="640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9372600" y="6356351"/>
            <a:ext cx="868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9659600" y="6356351"/>
            <a:ext cx="640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80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4.jpe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9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9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ятиугольник 8"/>
          <p:cNvSpPr/>
          <p:nvPr/>
        </p:nvSpPr>
        <p:spPr>
          <a:xfrm>
            <a:off x="0" y="0"/>
            <a:ext cx="18211800" cy="6553200"/>
          </a:xfrm>
          <a:prstGeom prst="homePlate">
            <a:avLst>
              <a:gd name="adj" fmla="val 0"/>
            </a:avLst>
          </a:prstGeom>
          <a:gradFill>
            <a:gsLst>
              <a:gs pos="100000">
                <a:srgbClr val="C8DFFA"/>
              </a:gs>
              <a:gs pos="100000">
                <a:srgbClr val="2446C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E:\112 CFE ARCHIVE AND DATA II\СЕРВЕР CFE БОЛЕЕ ПОЛНЫЙ\DELTACENTER_SERVER\G20\G20 YEA Summit Argentina 20-22 September 2018\Photos\Day 1\EY_G20_009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21" y="394030"/>
            <a:ext cx="4181399" cy="278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112 CFE ARCHIVE AND DATA II\СЕРВЕР CFE БОЛЕЕ ПОЛНЫЙ\DELTACENTER_SERVER\G20\G20 YEA Summit Argentina 20-22 September 2018\Photos\Day 1\EY_G20_002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952" y="3441857"/>
            <a:ext cx="4167699" cy="277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112 CFE ARCHIVE AND DATA II\СЕРВЕР CFE БОЛЕЕ ПОЛНЫЙ\DELTACENTER_SERVER\G20\G20 YEA Summit Argentina 20-22 September 2018\Photos\Day 1\EY_G20_01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221" y="396066"/>
            <a:ext cx="4186977" cy="279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112 CFE ARCHIVE AND DATA II\СЕРВЕР CFE БОЛЕЕ ПОЛНЫЙ\DELTACENTER_SERVER\G20\G20 YEA Summit Argentina 20-22 September 2018\Photos\Day 1\EY_G20_028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621" y="394031"/>
            <a:ext cx="4190030" cy="279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112 CFE ARCHIVE AND DATA II\СЕРВЕР CFE БОЛЕЕ ПОЛНЫЙ\DELTACENTER_SERVER\G20\G20 YEA Summit Argentina 20-22 September 2018\Photos\Day 1\EY_G20_055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57" y="3442030"/>
            <a:ext cx="4167438" cy="277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112 CFE ARCHIVE AND DATA II\СЕРВЕР CFE БОЛЕЕ ПОЛНЫЙ\DELTACENTER_SERVER\G20\G20 YEA Summit Argentina 20-22 September 2018\Photos\Day 2\EY_G20_069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3821" y="3442030"/>
            <a:ext cx="4186977" cy="279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112 CFE ARCHIVE AND DATA II\СЕРВЕР CFE БОЛЕЕ ПОЛНЫЙ\DELTACENTER_SERVER\G20\G20 YEA Summit Argentina 20-22 September 2018\Photos\Day 2\EY_G20_061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221" y="3429000"/>
            <a:ext cx="4186977" cy="279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:\112 CFE ARCHIVE AND DATA II\СЕРВЕР CFE БОЛЕЕ ПОЛНЫЙ\DELTACENTER_SERVER\G20\G20 YEA Summit Argentina 20-22 September 2018\Photos\Day 2\EY_G20_0615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3820" y="396066"/>
            <a:ext cx="4186977" cy="279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24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E:\112 CFE ARCHIVE AND DATA II\СЕРВЕР CFE БОЛЕЕ ПОЛНЫЙ\DELTACENTER_SERVER\G20\G20 YEA Summit Argentina 20-22 September 2018\Photos\Day 1\EY_G20_002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7" t="14624" r="25704" b="5716"/>
          <a:stretch/>
        </p:blipFill>
        <p:spPr bwMode="auto">
          <a:xfrm>
            <a:off x="6718530" y="3410817"/>
            <a:ext cx="2469991" cy="281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E:\112 CFE ARCHIVE AND DATA II\СЕРВЕР CFE БОЛЕЕ ПОЛНЫЙ\DELTACENTER_SERVER\G20\G20 YEA Summit Argentina 20-22 September 2018\Photos\Day 2\EY_G20_061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8" r="15780"/>
          <a:stretch/>
        </p:blipFill>
        <p:spPr bwMode="auto">
          <a:xfrm>
            <a:off x="6718530" y="304800"/>
            <a:ext cx="2469991" cy="279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6718530" y="5559621"/>
            <a:ext cx="2470434" cy="467784"/>
          </a:xfrm>
          <a:prstGeom prst="rect">
            <a:avLst/>
          </a:prstGeom>
          <a:solidFill>
            <a:srgbClr val="5C40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Picture 2" descr="C:\!DISK\116 WEBSITES AND DOMAINS\cfeglobal.org\assets\images\logo\cfe-lo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11" y="5632169"/>
            <a:ext cx="287381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112010" y="5581318"/>
            <a:ext cx="87671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ECOSYSTEM</a:t>
            </a:r>
            <a:endParaRPr lang="en-US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PROGRAMS</a:t>
            </a:r>
          </a:p>
        </p:txBody>
      </p:sp>
      <p:pic>
        <p:nvPicPr>
          <p:cNvPr id="16" name="Picture 5" descr="E:\112 CFE ARCHIVE AND DATA II\СЕРВЕР CFE БОЛЕЕ ПОЛНЫЙ\DELTACENTER_SERVER\G20\G20 YEA Summit Argentina 20-22 September 2018\Photos\Day 1\EY_G20_0288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7" r="17894"/>
          <a:stretch/>
        </p:blipFill>
        <p:spPr bwMode="auto">
          <a:xfrm>
            <a:off x="1001792" y="3443311"/>
            <a:ext cx="2470434" cy="279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112 CFE ARCHIVE AND DATA II\СЕРВЕР CFE БОЛЕЕ ПОЛНЫЙ\DELTACENTER_SERVER\G20\G20 YEA Summit Argentina 20-22 September 2018\Photos\Day 1\EY_G20_0093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31" t="-238" r="12036" b="8848"/>
          <a:stretch/>
        </p:blipFill>
        <p:spPr bwMode="auto">
          <a:xfrm>
            <a:off x="3831567" y="297541"/>
            <a:ext cx="2470435" cy="278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3831567" y="2458316"/>
            <a:ext cx="2470436" cy="467784"/>
          </a:xfrm>
          <a:prstGeom prst="rect">
            <a:avLst/>
          </a:prstGeom>
          <a:solidFill>
            <a:srgbClr val="5C40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" name="Picture 6" descr="E:\112 CFE ARCHIVE AND DATA II\СЕРВЕР CFE БОЛЕЕ ПОЛНЫЙ\DELTACENTER_SERVER\G20\G20 YEA Summit Argentina 20-22 September 2018\Photos\Day 1\EY_G20_0553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9" r="26048"/>
          <a:stretch/>
        </p:blipFill>
        <p:spPr bwMode="auto">
          <a:xfrm>
            <a:off x="1013095" y="304800"/>
            <a:ext cx="2475171" cy="277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Прямоугольник 19"/>
          <p:cNvSpPr/>
          <p:nvPr/>
        </p:nvSpPr>
        <p:spPr>
          <a:xfrm>
            <a:off x="1013096" y="2460862"/>
            <a:ext cx="2470434" cy="467784"/>
          </a:xfrm>
          <a:prstGeom prst="rect">
            <a:avLst/>
          </a:prstGeom>
          <a:solidFill>
            <a:srgbClr val="5C40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Picture 2" descr="C:\!DISK\116 WEBSITES AND DOMAINS\cfeglobal.org\assets\images\logo\cfe-lo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644" y="2511713"/>
            <a:ext cx="287381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428143" y="2460862"/>
            <a:ext cx="85908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STARTUP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PROGRAMS</a:t>
            </a:r>
          </a:p>
        </p:txBody>
      </p:sp>
      <p:pic>
        <p:nvPicPr>
          <p:cNvPr id="23" name="Picture 2" descr="C:\!DISK\116 WEBSITES AND DOMAINS\cfeglobal.org\assets\images\logo\cfe-lo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548" y="2530864"/>
            <a:ext cx="287381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225047" y="2480013"/>
            <a:ext cx="11019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ACCELERATION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PROGRAMS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6718087" y="2429650"/>
            <a:ext cx="2470434" cy="467784"/>
          </a:xfrm>
          <a:prstGeom prst="rect">
            <a:avLst/>
          </a:prstGeom>
          <a:solidFill>
            <a:srgbClr val="5C40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Picture 2" descr="C:\!DISK\116 WEBSITES AND DOMAINS\cfeglobal.org\assets\images\logo\cfe-lo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068" y="2502198"/>
            <a:ext cx="287381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7111567" y="2451347"/>
            <a:ext cx="93108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MENTORING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PROGRAMS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001792" y="5607325"/>
            <a:ext cx="2470434" cy="467784"/>
          </a:xfrm>
          <a:prstGeom prst="rect">
            <a:avLst/>
          </a:prstGeom>
          <a:solidFill>
            <a:srgbClr val="5C40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" name="Picture 2" descr="C:\!DISK\116 WEBSITES AND DOMAINS\cfeglobal.org\assets\images\logo\cfe-lo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773" y="5695073"/>
            <a:ext cx="287381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395272" y="5644222"/>
            <a:ext cx="85908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SCALEUP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PROGRAMS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724701" y="5550252"/>
            <a:ext cx="8915400" cy="57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V="1">
            <a:off x="533400" y="2422810"/>
            <a:ext cx="8915400" cy="57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:\112 CFE ARCHIVE AND DATA II\СЕРВЕР CFE БОЛЕЕ ПОЛНЫЙ\DELTACENTER_SERVER\G20\G20 YEA Summit Argentina 20-22 September 2018\Photos\Day 1\EY_G20_0487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94" b="4093"/>
          <a:stretch/>
        </p:blipFill>
        <p:spPr bwMode="auto">
          <a:xfrm>
            <a:off x="3831125" y="3414025"/>
            <a:ext cx="2470877" cy="275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3831125" y="5581318"/>
            <a:ext cx="2417275" cy="467784"/>
          </a:xfrm>
          <a:prstGeom prst="rect">
            <a:avLst/>
          </a:prstGeom>
          <a:solidFill>
            <a:srgbClr val="5C40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C:\!DISK\116 WEBSITES AND DOMAINS\cfeglobal.org\assets\images\logo\cfe-lo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107" y="5653866"/>
            <a:ext cx="287381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24606" y="5603015"/>
            <a:ext cx="10471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EDUCATIONAL</a:t>
            </a:r>
            <a:endParaRPr lang="en-US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PROGRAMS</a:t>
            </a:r>
          </a:p>
        </p:txBody>
      </p:sp>
    </p:spTree>
    <p:extLst>
      <p:ext uri="{BB962C8B-B14F-4D97-AF65-F5344CB8AC3E}">
        <p14:creationId xmlns:p14="http://schemas.microsoft.com/office/powerpoint/2010/main" val="972216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ятиугольник 8"/>
          <p:cNvSpPr/>
          <p:nvPr/>
        </p:nvSpPr>
        <p:spPr>
          <a:xfrm>
            <a:off x="0" y="0"/>
            <a:ext cx="19507200" cy="6705600"/>
          </a:xfrm>
          <a:prstGeom prst="homePlate">
            <a:avLst>
              <a:gd name="adj" fmla="val 0"/>
            </a:avLst>
          </a:prstGeom>
          <a:gradFill>
            <a:gsLst>
              <a:gs pos="100000">
                <a:srgbClr val="C8DFFA"/>
              </a:gs>
              <a:gs pos="100000">
                <a:srgbClr val="2446C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E:\112 CFE ARCHIVE AND DATA II\СЕРВЕР CFE БОЛЕЕ ПОЛНЫЙ\DELTACENTER_SERVER\G20\G20 YEA Summit Argentina 20-22 September 2018\Photos\Day 1\EY_G20_009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3099"/>
            <a:ext cx="4572000" cy="304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112 CFE ARCHIVE AND DATA II\СЕРВЕР CFE БОЛЕЕ ПОЛНЫЙ\DELTACENTER_SERVER\G20\G20 YEA Summit Argentina 20-22 September 2018\Photos\Day 1\EY_G20_002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135" y="3415788"/>
            <a:ext cx="4550949" cy="303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112 CFE ARCHIVE AND DATA II\СЕРВЕР CFE БОЛЕЕ ПОЛНЫЙ\DELTACENTER_SERVER\G20\G20 YEA Summit Argentina 20-22 September 2018\Photos\Day 1\EY_G20_01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100" y="183098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112 CFE ARCHIVE AND DATA II\СЕРВЕР CFE БОЛЕЕ ПОЛНЫЙ\DELTACENTER_SERVER\G20\G20 YEA Summit Argentina 20-22 September 2018\Photos\Day 1\EY_G20_028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751" y="183099"/>
            <a:ext cx="4575333" cy="305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112 CFE ARCHIVE AND DATA II\СЕРВЕР CFE БОЛЕЕ ПОЛНЫЙ\DELTACENTER_SERVER\G20\G20 YEA Summit Argentina 20-22 September 2018\Photos\Day 1\EY_G20_055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6" y="3415788"/>
            <a:ext cx="4550664" cy="303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112 CFE ARCHIVE AND DATA II\СЕРВЕР CFE БОЛЕЕ ПОЛНЫЙ\DELTACENTER_SERVER\G20\G20 YEA Summit Argentina 20-22 September 2018\Photos\Day 2\EY_G20_069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801" y="3410708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112 CFE ARCHIVE AND DATA II\СЕРВЕР CFE БОЛЕЕ ПОЛНЫЙ\DELTACENTER_SERVER\G20\G20 YEA Summit Argentina 20-22 September 2018\Photos\Day 2\EY_G20_061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100" y="3410708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:\112 CFE ARCHIVE AND DATA II\СЕРВЕР CFE БОЛЕЕ ПОЛНЫЙ\DELTACENTER_SERVER\G20\G20 YEA Summit Argentina 20-22 September 2018\Photos\Day 2\EY_G20_0615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801" y="179036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44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ятиугольник 8"/>
          <p:cNvSpPr/>
          <p:nvPr/>
        </p:nvSpPr>
        <p:spPr>
          <a:xfrm>
            <a:off x="0" y="0"/>
            <a:ext cx="27432000" cy="6858000"/>
          </a:xfrm>
          <a:prstGeom prst="homePlate">
            <a:avLst>
              <a:gd name="adj" fmla="val 0"/>
            </a:avLst>
          </a:prstGeom>
          <a:gradFill>
            <a:gsLst>
              <a:gs pos="100000">
                <a:srgbClr val="C8DFFA"/>
              </a:gs>
              <a:gs pos="100000">
                <a:srgbClr val="2446C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E:\112 CFE ARCHIVE AND DATA II\СЕРВЕР CFE БОЛЕЕ ПОЛНЫЙ\DELTACENTER_SERVER\G20\G20 YEA Summit Argentina 20-22 September 2018\Photos\Day 1\EY_G20_009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4572000" cy="304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112 CFE ARCHIVE AND DATA II\СЕРВЕР CFE БОЛЕЕ ПОЛНЫЙ\DELTACENTER_SERVER\G20\G20 YEA Summit Argentina 20-22 September 2018\Photos\Day 1\EY_G20_002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135" y="3385089"/>
            <a:ext cx="4550949" cy="303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112 CFE ARCHIVE AND DATA II\СЕРВЕР CFE БОЛЕЕ ПОЛНЫЙ\DELTACENTER_SERVER\G20\G20 YEA Summit Argentina 20-22 September 2018\Photos\Day 1\EY_G20_01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100" y="152399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112 CFE ARCHIVE AND DATA II\СЕРВЕР CFE БОЛЕЕ ПОЛНЫЙ\DELTACENTER_SERVER\G20\G20 YEA Summit Argentina 20-22 September 2018\Photos\Day 1\EY_G20_028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751" y="152400"/>
            <a:ext cx="4575333" cy="305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112 CFE ARCHIVE AND DATA II\СЕРВЕР CFE БОЛЕЕ ПОЛНЫЙ\DELTACENTER_SERVER\G20\G20 YEA Summit Argentina 20-22 September 2018\Photos\Day 1\EY_G20_055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6" y="3385089"/>
            <a:ext cx="4550664" cy="303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112 CFE ARCHIVE AND DATA II\СЕРВЕР CFE БОЛЕЕ ПОЛНЫЙ\DELTACENTER_SERVER\G20\G20 YEA Summit Argentina 20-22 September 2018\Photos\Day 2\EY_G20_069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801" y="3380009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112 CFE ARCHIVE AND DATA II\СЕРВЕР CFE БОЛЕЕ ПОЛНЫЙ\DELTACENTER_SERVER\G20\G20 YEA Summit Argentina 20-22 September 2018\Photos\Day 2\EY_G20_061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100" y="3380009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:\112 CFE ARCHIVE AND DATA II\СЕРВЕР CFE БОЛЕЕ ПОЛНЫЙ\DELTACENTER_SERVER\G20\G20 YEA Summit Argentina 20-22 September 2018\Photos\Day 2\EY_G20_0615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801" y="148337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8752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12</Words>
  <Application>Microsoft Office PowerPoint</Application>
  <PresentationFormat>Произвольный</PresentationFormat>
  <Paragraphs>12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 S</dc:creator>
  <cp:lastModifiedBy>V S</cp:lastModifiedBy>
  <cp:revision>28</cp:revision>
  <dcterms:created xsi:type="dcterms:W3CDTF">2024-06-19T17:00:52Z</dcterms:created>
  <dcterms:modified xsi:type="dcterms:W3CDTF">2024-06-27T20:03:08Z</dcterms:modified>
</cp:coreProperties>
</file>