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2743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104" y="-628"/>
      </p:cViewPr>
      <p:guideLst>
        <p:guide orient="horz" pos="21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57400" y="2130426"/>
            <a:ext cx="23317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14800" y="3886200"/>
            <a:ext cx="19202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81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15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9888200" y="274639"/>
            <a:ext cx="6172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1600" y="274639"/>
            <a:ext cx="18059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72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5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6939" y="4406901"/>
            <a:ext cx="23317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66939" y="2906713"/>
            <a:ext cx="23317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1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600" y="1600201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944600" y="1600201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79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535113"/>
            <a:ext cx="121205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71600" y="2174875"/>
            <a:ext cx="121205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3935077" y="1535113"/>
            <a:ext cx="12125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3935077" y="2174875"/>
            <a:ext cx="12125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36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46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78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2" y="273050"/>
            <a:ext cx="90249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25150" y="273051"/>
            <a:ext cx="153352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71602" y="1435101"/>
            <a:ext cx="90249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02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6864" y="4800600"/>
            <a:ext cx="16459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76864" y="612775"/>
            <a:ext cx="16459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76864" y="5367338"/>
            <a:ext cx="16459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03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2468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600201"/>
            <a:ext cx="2468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371600" y="6356351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9372600" y="6356351"/>
            <a:ext cx="868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9659600" y="6356351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80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ятиугольник 8"/>
          <p:cNvSpPr/>
          <p:nvPr/>
        </p:nvSpPr>
        <p:spPr>
          <a:xfrm>
            <a:off x="0" y="0"/>
            <a:ext cx="19354800" cy="6705600"/>
          </a:xfrm>
          <a:prstGeom prst="homePlate">
            <a:avLst>
              <a:gd name="adj" fmla="val 0"/>
            </a:avLst>
          </a:prstGeom>
          <a:gradFill>
            <a:gsLst>
              <a:gs pos="100000">
                <a:srgbClr val="C8DFFA"/>
              </a:gs>
              <a:gs pos="100000">
                <a:srgbClr val="2446C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01391"/>
            <a:ext cx="4572000" cy="304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112 CFE ARCHIVE AND DATA II\СЕРВЕР CFE БОЛЕЕ ПОЛНЫЙ\DELTACENTER_SERVER\G20\G20 YEA Summit Argentina 20-22 September 2018\Photos\Day 1\EY_G20_00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534" y="3434080"/>
            <a:ext cx="4550949" cy="303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112 CFE ARCHIVE AND DATA II\СЕРВЕР CFE БОЛЕЕ ПОЛНЫЙ\DELTACENTER_SERVER\G20\G20 YEA Summit Argentina 20-22 September 2018\Photos\Day 1\EY_G20_01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499" y="201390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150" y="201391"/>
            <a:ext cx="4575333" cy="30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35" y="3434080"/>
            <a:ext cx="4550664" cy="30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112 CFE ARCHIVE AND DATA II\СЕРВЕР CFE БОЛЕЕ ПОЛНЫЙ\DELTACENTER_SERVER\G20\G20 YEA Summit Argentina 20-22 September 2018\Photos\Day 2\EY_G20_069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200" y="3429000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499" y="3429000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112 CFE ARCHIVE AND DATA II\СЕРВЕР CFE БОЛЕЕ ПОЛНЫЙ\DELTACENTER_SERVER\G20\G20 YEA Summit Argentina 20-22 September 2018\Photos\Day 2\EY_G20_061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200" y="197328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4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ятиугольник 8"/>
          <p:cNvSpPr/>
          <p:nvPr/>
        </p:nvSpPr>
        <p:spPr>
          <a:xfrm>
            <a:off x="0" y="0"/>
            <a:ext cx="27432000" cy="6858000"/>
          </a:xfrm>
          <a:prstGeom prst="homePlate">
            <a:avLst>
              <a:gd name="adj" fmla="val 0"/>
            </a:avLst>
          </a:prstGeom>
          <a:gradFill>
            <a:gsLst>
              <a:gs pos="100000">
                <a:srgbClr val="C8DFFA"/>
              </a:gs>
              <a:gs pos="100000">
                <a:srgbClr val="2446C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572000" cy="304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112 CFE ARCHIVE AND DATA II\СЕРВЕР CFE БОЛЕЕ ПОЛНЫЙ\DELTACENTER_SERVER\G20\G20 YEA Summit Argentina 20-22 September 2018\Photos\Day 1\EY_G20_00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135" y="3385089"/>
            <a:ext cx="4550949" cy="303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112 CFE ARCHIVE AND DATA II\СЕРВЕР CFE БОЛЕЕ ПОЛНЫЙ\DELTACENTER_SERVER\G20\G20 YEA Summit Argentina 20-22 September 2018\Photos\Day 1\EY_G20_01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152399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751" y="152400"/>
            <a:ext cx="4575333" cy="30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" y="3385089"/>
            <a:ext cx="4550664" cy="30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112 CFE ARCHIVE AND DATA II\СЕРВЕР CFE БОЛЕЕ ПОЛНЫЙ\DELTACENTER_SERVER\G20\G20 YEA Summit Argentina 20-22 September 2018\Photos\Day 2\EY_G20_069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3380009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3380009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112 CFE ARCHIVE AND DATA II\СЕРВЕР CFE БОЛЕЕ ПОЛНЫЙ\DELTACENTER_SERVER\G20\G20 YEA Summit Argentina 20-22 September 2018\Photos\Day 2\EY_G20_061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148337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8752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Произвольный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 S</dc:creator>
  <cp:lastModifiedBy>V S</cp:lastModifiedBy>
  <cp:revision>11</cp:revision>
  <dcterms:created xsi:type="dcterms:W3CDTF">2024-06-19T17:00:52Z</dcterms:created>
  <dcterms:modified xsi:type="dcterms:W3CDTF">2024-06-27T18:07:20Z</dcterms:modified>
</cp:coreProperties>
</file>