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3" r:id="rId4"/>
    <p:sldId id="262" r:id="rId5"/>
    <p:sldId id="259" r:id="rId6"/>
    <p:sldId id="261" r:id="rId7"/>
    <p:sldId id="260" r:id="rId8"/>
    <p:sldId id="256" r:id="rId9"/>
    <p:sldId id="257" r:id="rId10"/>
  </p:sldIdLst>
  <p:sldSz cx="2743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4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96" y="-248"/>
      </p:cViewPr>
      <p:guideLst>
        <p:guide orient="horz" pos="2160"/>
        <p:guide pos="86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57400" y="2130426"/>
            <a:ext cx="233172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114800" y="3886200"/>
            <a:ext cx="19202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81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159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9888200" y="274639"/>
            <a:ext cx="6172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371600" y="274639"/>
            <a:ext cx="18059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72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15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66939" y="4406901"/>
            <a:ext cx="23317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66939" y="2906713"/>
            <a:ext cx="23317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41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371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944600" y="1600201"/>
            <a:ext cx="12115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79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535113"/>
            <a:ext cx="1212056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371600" y="2174875"/>
            <a:ext cx="1212056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3935077" y="1535113"/>
            <a:ext cx="12125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3935077" y="2174875"/>
            <a:ext cx="12125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360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46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784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2" y="273050"/>
            <a:ext cx="90249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25150" y="273051"/>
            <a:ext cx="153352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71602" y="1435101"/>
            <a:ext cx="90249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802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6864" y="4800600"/>
            <a:ext cx="16459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376864" y="612775"/>
            <a:ext cx="16459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76864" y="5367338"/>
            <a:ext cx="16459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031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71600" y="274638"/>
            <a:ext cx="24688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71600" y="1600201"/>
            <a:ext cx="24688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371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2279B-67D5-48A9-B319-AD0740CF3773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9372600" y="6356351"/>
            <a:ext cx="8686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9659600" y="6356351"/>
            <a:ext cx="640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A86FD-A376-45BE-811E-ED246914A0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80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0.jpeg"/><Relationship Id="rId7" Type="http://schemas.openxmlformats.org/officeDocument/2006/relationships/image" Target="../media/image1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11.png"/><Relationship Id="rId4" Type="http://schemas.openxmlformats.org/officeDocument/2006/relationships/image" Target="../media/image7.jpeg"/><Relationship Id="rId9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4.jpe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7.jpeg"/><Relationship Id="rId7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4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0.jpeg"/><Relationship Id="rId7" Type="http://schemas.openxmlformats.org/officeDocument/2006/relationships/image" Target="../media/image18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0.jpeg"/><Relationship Id="rId7" Type="http://schemas.openxmlformats.org/officeDocument/2006/relationships/image" Target="../media/image18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9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18211800" cy="65532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21" y="394030"/>
            <a:ext cx="4181399" cy="278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952" y="3441857"/>
            <a:ext cx="4167699" cy="27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21" y="396066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21" y="394031"/>
            <a:ext cx="4190030" cy="27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57" y="3442030"/>
            <a:ext cx="4167438" cy="27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821" y="3442030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21" y="3429000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820" y="396066"/>
            <a:ext cx="4186977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247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!DISK\116 WEBSITES AND DOMAINS\cfeglobal.org\images\mobile-development-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1" y="1"/>
            <a:ext cx="10515601" cy="64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7" t="16253" r="25704" b="5716"/>
          <a:stretch/>
        </p:blipFill>
        <p:spPr bwMode="auto">
          <a:xfrm>
            <a:off x="6718087" y="3414025"/>
            <a:ext cx="2469991" cy="275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8" r="15780"/>
          <a:stretch/>
        </p:blipFill>
        <p:spPr bwMode="auto">
          <a:xfrm>
            <a:off x="6718530" y="304800"/>
            <a:ext cx="2469991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6718087" y="5505359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068" y="5577907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111567" y="5527056"/>
            <a:ext cx="8767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ECOSYSTEM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pic>
        <p:nvPicPr>
          <p:cNvPr id="16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7" r="17894"/>
          <a:stretch/>
        </p:blipFill>
        <p:spPr bwMode="auto">
          <a:xfrm>
            <a:off x="1001792" y="3443311"/>
            <a:ext cx="2470434" cy="27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1" t="-238" r="12036" b="8848"/>
          <a:stretch/>
        </p:blipFill>
        <p:spPr bwMode="auto">
          <a:xfrm>
            <a:off x="3831567" y="297541"/>
            <a:ext cx="2470435" cy="27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831567" y="2458316"/>
            <a:ext cx="2470436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26048"/>
          <a:stretch/>
        </p:blipFill>
        <p:spPr bwMode="auto">
          <a:xfrm>
            <a:off x="1013095" y="304800"/>
            <a:ext cx="2475171" cy="27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1013096" y="2460862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44" y="2511713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428143" y="2460862"/>
            <a:ext cx="8590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STARTUP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pic>
        <p:nvPicPr>
          <p:cNvPr id="23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548" y="2530864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225047" y="2480013"/>
            <a:ext cx="11019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ACCELERATION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6718087" y="2429650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068" y="2502198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111567" y="2451347"/>
            <a:ext cx="931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MENTORING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001792" y="5607325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73" y="5695073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395272" y="5644222"/>
            <a:ext cx="8590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SCALEUP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487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4" b="4093"/>
          <a:stretch/>
        </p:blipFill>
        <p:spPr bwMode="auto">
          <a:xfrm>
            <a:off x="3831125" y="3414025"/>
            <a:ext cx="2470877" cy="275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831125" y="5581318"/>
            <a:ext cx="2417275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07" y="5653866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24606" y="5603015"/>
            <a:ext cx="10471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EDUCATIONAL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3851039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688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!DISK\116 WEBSITES AND DOMAINS\cfeglobal.org\images\70948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4511"/>
            <a:ext cx="9296400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6075556" y="2858934"/>
            <a:ext cx="2470436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37" y="2931482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469036" y="2880631"/>
            <a:ext cx="11019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ACCELERATION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6361496" y="4905441"/>
            <a:ext cx="224910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477" y="4977989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754976" y="4927138"/>
            <a:ext cx="931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MENTORING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3503741" y="4653101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722" y="4740849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7221" y="4689998"/>
            <a:ext cx="8590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SCALEUP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188473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!DISK\116 WEBSITES AND DOMAINS\cfeglobal.org\images\70948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4511"/>
            <a:ext cx="9296400" cy="619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8" t="14100" r="15780"/>
          <a:stretch/>
        </p:blipFill>
        <p:spPr bwMode="auto">
          <a:xfrm>
            <a:off x="6354300" y="4274698"/>
            <a:ext cx="2469991" cy="239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7" r="17894"/>
          <a:stretch/>
        </p:blipFill>
        <p:spPr bwMode="auto">
          <a:xfrm>
            <a:off x="3443827" y="2489087"/>
            <a:ext cx="2470434" cy="27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1" t="-238" r="12036" b="8848"/>
          <a:stretch/>
        </p:blipFill>
        <p:spPr bwMode="auto">
          <a:xfrm>
            <a:off x="6075556" y="698159"/>
            <a:ext cx="2470435" cy="27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6075556" y="2858934"/>
            <a:ext cx="2470436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37" y="2931482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6469036" y="2880631"/>
            <a:ext cx="11019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ACCELERATION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6377513" y="6043947"/>
            <a:ext cx="2418890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494" y="6116495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6770993" y="6065644"/>
            <a:ext cx="931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MENTORING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3503741" y="4653101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9722" y="4740849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3897221" y="4689998"/>
            <a:ext cx="8590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SCALEUP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972216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7" t="14624" r="25704" b="5716"/>
          <a:stretch/>
        </p:blipFill>
        <p:spPr bwMode="auto">
          <a:xfrm>
            <a:off x="6718530" y="3410817"/>
            <a:ext cx="2469991" cy="281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8" r="15780"/>
          <a:stretch/>
        </p:blipFill>
        <p:spPr bwMode="auto">
          <a:xfrm>
            <a:off x="6718530" y="304800"/>
            <a:ext cx="2469991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6718530" y="5559621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11" y="5632169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112010" y="5581318"/>
            <a:ext cx="8767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ECOSYSTEM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pic>
        <p:nvPicPr>
          <p:cNvPr id="16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7" r="17894"/>
          <a:stretch/>
        </p:blipFill>
        <p:spPr bwMode="auto">
          <a:xfrm>
            <a:off x="1001792" y="3443311"/>
            <a:ext cx="2470434" cy="27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1" t="-238" r="12036" b="8848"/>
          <a:stretch/>
        </p:blipFill>
        <p:spPr bwMode="auto">
          <a:xfrm>
            <a:off x="3831567" y="297541"/>
            <a:ext cx="2470435" cy="27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831567" y="2458316"/>
            <a:ext cx="2470436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26048"/>
          <a:stretch/>
        </p:blipFill>
        <p:spPr bwMode="auto">
          <a:xfrm>
            <a:off x="1013095" y="304800"/>
            <a:ext cx="2475171" cy="27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1013096" y="2460862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44" y="2511713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428143" y="2460862"/>
            <a:ext cx="8590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STARTUP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pic>
        <p:nvPicPr>
          <p:cNvPr id="23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548" y="2530864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225047" y="2480013"/>
            <a:ext cx="11019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ACCELERATION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6718087" y="2429650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068" y="2502198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111567" y="2451347"/>
            <a:ext cx="931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MENTORING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001792" y="5607325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73" y="5695073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395272" y="5644222"/>
            <a:ext cx="8590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SCALEUP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724701" y="5550252"/>
            <a:ext cx="8915400" cy="57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112 CFE ARCHIVE AND DATA II\СЕРВЕР CFE БОЛЕЕ ПОЛНЫЙ\DELTACENTER_SERVER\G20\G20 YEA Summit Argentina 20-22 September 2018\Photos\Day 1\EY_G20_0487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4" b="4093"/>
          <a:stretch/>
        </p:blipFill>
        <p:spPr bwMode="auto">
          <a:xfrm>
            <a:off x="3831125" y="3414025"/>
            <a:ext cx="2470877" cy="275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831125" y="5581318"/>
            <a:ext cx="2417275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07" y="5653866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24606" y="5603015"/>
            <a:ext cx="10471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EDUCATIONAL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3253501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7" t="14624" r="25704" b="5716"/>
          <a:stretch/>
        </p:blipFill>
        <p:spPr bwMode="auto">
          <a:xfrm>
            <a:off x="6718530" y="3410817"/>
            <a:ext cx="2469991" cy="281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8" r="15780"/>
          <a:stretch/>
        </p:blipFill>
        <p:spPr bwMode="auto">
          <a:xfrm>
            <a:off x="6718530" y="304800"/>
            <a:ext cx="2469991" cy="279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6718530" y="5559621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11" y="5632169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7112010" y="5581318"/>
            <a:ext cx="87671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ECOSYSTEM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pic>
        <p:nvPicPr>
          <p:cNvPr id="16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47" r="17894"/>
          <a:stretch/>
        </p:blipFill>
        <p:spPr bwMode="auto">
          <a:xfrm>
            <a:off x="1001792" y="3443311"/>
            <a:ext cx="2470434" cy="279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1" t="-238" r="12036" b="8848"/>
          <a:stretch/>
        </p:blipFill>
        <p:spPr bwMode="auto">
          <a:xfrm>
            <a:off x="3831567" y="297541"/>
            <a:ext cx="2470435" cy="278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рямоугольник 17"/>
          <p:cNvSpPr/>
          <p:nvPr/>
        </p:nvSpPr>
        <p:spPr>
          <a:xfrm>
            <a:off x="3831567" y="2458316"/>
            <a:ext cx="2470436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9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9" r="26048"/>
          <a:stretch/>
        </p:blipFill>
        <p:spPr bwMode="auto">
          <a:xfrm>
            <a:off x="1013095" y="304800"/>
            <a:ext cx="2475171" cy="277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Прямоугольник 19"/>
          <p:cNvSpPr/>
          <p:nvPr/>
        </p:nvSpPr>
        <p:spPr>
          <a:xfrm>
            <a:off x="1013096" y="2460862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644" y="2511713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1428143" y="2460862"/>
            <a:ext cx="8590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STARTUP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pic>
        <p:nvPicPr>
          <p:cNvPr id="23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548" y="2530864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4225047" y="2480013"/>
            <a:ext cx="110190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ACCELERATION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6718087" y="2429650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068" y="2502198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7111567" y="2451347"/>
            <a:ext cx="93108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MENTORING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001792" y="5607325"/>
            <a:ext cx="2470434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0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773" y="5695073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395272" y="5644222"/>
            <a:ext cx="85908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SCALEUP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 flipV="1">
            <a:off x="724701" y="5550252"/>
            <a:ext cx="8915400" cy="57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E:\112 CFE ARCHIVE AND DATA II\СЕРВЕР CFE БОЛЕЕ ПОЛНЫЙ\DELTACENTER_SERVER\G20\G20 YEA Summit Argentina 20-22 September 2018\Photos\Day 1\EY_G20_0487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94" b="4093"/>
          <a:stretch/>
        </p:blipFill>
        <p:spPr bwMode="auto">
          <a:xfrm>
            <a:off x="3831125" y="3414025"/>
            <a:ext cx="2470877" cy="275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3831125" y="5581318"/>
            <a:ext cx="2417275" cy="467784"/>
          </a:xfrm>
          <a:prstGeom prst="rect">
            <a:avLst/>
          </a:prstGeom>
          <a:solidFill>
            <a:srgbClr val="5C40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2" descr="C:\!DISK\116 WEBSITES AND DOMAINS\cfeglobal.org\assets\images\logo\cfe-lo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107" y="5653866"/>
            <a:ext cx="287381" cy="32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224606" y="5603015"/>
            <a:ext cx="1047146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EDUCATIONAL</a:t>
            </a:r>
          </a:p>
          <a:p>
            <a:r>
              <a:rPr lang="en-US" sz="1400" dirty="0" smtClean="0">
                <a:solidFill>
                  <a:schemeClr val="bg1">
                    <a:lumMod val="95000"/>
                  </a:schemeClr>
                </a:solidFill>
              </a:rPr>
              <a:t>PROGRAMS</a:t>
            </a:r>
          </a:p>
        </p:txBody>
      </p:sp>
    </p:spTree>
    <p:extLst>
      <p:ext uri="{BB962C8B-B14F-4D97-AF65-F5344CB8AC3E}">
        <p14:creationId xmlns:p14="http://schemas.microsoft.com/office/powerpoint/2010/main" val="255354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19507200" cy="67056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3099"/>
            <a:ext cx="4572000" cy="304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35" y="3415788"/>
            <a:ext cx="4550949" cy="30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18309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51" y="183099"/>
            <a:ext cx="4575333" cy="3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" y="3415788"/>
            <a:ext cx="4550664" cy="30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341070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3410708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179036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044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ятиугольник 8"/>
          <p:cNvSpPr/>
          <p:nvPr/>
        </p:nvSpPr>
        <p:spPr>
          <a:xfrm>
            <a:off x="0" y="0"/>
            <a:ext cx="27432000" cy="6858000"/>
          </a:xfrm>
          <a:prstGeom prst="homePlate">
            <a:avLst>
              <a:gd name="adj" fmla="val 0"/>
            </a:avLst>
          </a:prstGeom>
          <a:gradFill>
            <a:gsLst>
              <a:gs pos="100000">
                <a:srgbClr val="C8DFFA"/>
              </a:gs>
              <a:gs pos="100000">
                <a:srgbClr val="2446C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E:\112 CFE ARCHIVE AND DATA II\СЕРВЕР CFE БОЛЕЕ ПОЛНЫЙ\DELTACENTER_SERVER\G20\G20 YEA Summit Argentina 20-22 September 2018\Photos\Day 1\EY_G20_009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4572000" cy="3048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112 CFE ARCHIVE AND DATA II\СЕРВЕР CFE БОЛЕЕ ПОЛНЫЙ\DELTACENTER_SERVER\G20\G20 YEA Summit Argentina 20-22 September 2018\Photos\Day 1\EY_G20_002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135" y="3385089"/>
            <a:ext cx="4550949" cy="303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:\112 CFE ARCHIVE AND DATA II\СЕРВЕР CFE БОЛЕЕ ПОЛНЫЙ\DELTACENTER_SERVER\G20\G20 YEA Summit Argentina 20-22 September 2018\Photos\Day 1\EY_G20_01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15239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E:\112 CFE ARCHIVE AND DATA II\СЕРВЕР CFE БОЛЕЕ ПОЛНЫЙ\DELTACENTER_SERVER\G20\G20 YEA Summit Argentina 20-22 September 2018\Photos\Day 1\EY_G20_028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751" y="152400"/>
            <a:ext cx="4575333" cy="305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:\112 CFE ARCHIVE AND DATA II\СЕРВЕР CFE БОЛЕЕ ПОЛНЫЙ\DELTACENTER_SERVER\G20\G20 YEA Summit Argentina 20-22 September 2018\Photos\Day 1\EY_G20_0553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36" y="3385089"/>
            <a:ext cx="4550664" cy="303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E:\112 CFE ARCHIVE AND DATA II\СЕРВЕР CFE БОЛЕЕ ПОЛНЫЙ\DELTACENTER_SERVER\G20\G20 YEA Summit Argentina 20-22 September 2018\Photos\Day 2\EY_G20_0694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338000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:\112 CFE ARCHIVE AND DATA II\СЕРВЕР CFE БОЛЕЕ ПОЛНЫЙ\DELTACENTER_SERVER\G20\G20 YEA Summit Argentina 20-22 September 2018\Photos\Day 2\EY_G20_0612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9100" y="3380009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E:\112 CFE ARCHIVE AND DATA II\СЕРВЕР CFE БОЛЕЕ ПОЛНЫЙ\DELTACENTER_SERVER\G20\G20 YEA Summit Argentina 20-22 September 2018\Photos\Day 2\EY_G20_0615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801" y="148337"/>
            <a:ext cx="4572000" cy="3048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8752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48</Words>
  <Application>Microsoft Office PowerPoint</Application>
  <PresentationFormat>Произвольный</PresentationFormat>
  <Paragraphs>48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 S</dc:creator>
  <cp:lastModifiedBy>V S</cp:lastModifiedBy>
  <cp:revision>35</cp:revision>
  <dcterms:created xsi:type="dcterms:W3CDTF">2024-06-19T17:00:52Z</dcterms:created>
  <dcterms:modified xsi:type="dcterms:W3CDTF">2024-06-27T21:03:10Z</dcterms:modified>
</cp:coreProperties>
</file>