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-944" y="-836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1210" r="6978" b="8848"/>
          <a:stretch/>
        </p:blipFill>
        <p:spPr bwMode="auto">
          <a:xfrm>
            <a:off x="3831567" y="3412392"/>
            <a:ext cx="2701669" cy="28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567" y="575340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9" y="5825955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5048" y="5775104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1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858000" y="344203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857557" y="556688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38" y="563942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51037" y="558857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1017833" y="3477607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1210" r="6978" b="8848"/>
          <a:stretch/>
        </p:blipFill>
        <p:spPr bwMode="auto">
          <a:xfrm>
            <a:off x="3831566" y="275162"/>
            <a:ext cx="2701669" cy="281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831566" y="261617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1" r="26048"/>
          <a:stretch/>
        </p:blipFill>
        <p:spPr bwMode="auto">
          <a:xfrm>
            <a:off x="863599" y="304800"/>
            <a:ext cx="2624667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863599" y="2600977"/>
            <a:ext cx="2624667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48" y="265182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278647" y="2600977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8" y="2688725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5047" y="2637874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857999" y="30480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6857556" y="242965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37" y="250219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251036" y="245134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13095" y="5607325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76" y="569507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06575" y="564422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  <a:endParaRPr lang="en-US" sz="1400" dirty="0" smtClean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24701" y="5550252"/>
            <a:ext cx="8915400" cy="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12</Words>
  <Application>Microsoft Office PowerPoint</Application>
  <PresentationFormat>Произвольный</PresentationFormat>
  <Paragraphs>12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24</cp:revision>
  <dcterms:created xsi:type="dcterms:W3CDTF">2024-06-19T17:00:52Z</dcterms:created>
  <dcterms:modified xsi:type="dcterms:W3CDTF">2024-06-27T19:38:50Z</dcterms:modified>
</cp:coreProperties>
</file>