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</p:sldIdLst>
  <p:sldSz cx="12195175" cy="6442075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677" y="-792"/>
      </p:cViewPr>
      <p:guideLst>
        <p:guide orient="horz" pos="2029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A226F-3B62-40B5-B9A2-14277B9543A8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84150" y="685800"/>
            <a:ext cx="6489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248D0-AF9C-43A8-A952-930BFF9E6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8097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248D0-AF9C-43A8-A952-930BFF9E69F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826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638" y="2001219"/>
            <a:ext cx="10365899" cy="138087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9276" y="3650509"/>
            <a:ext cx="8536623" cy="164630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44B6-68FE-4B2B-A0E2-795B1B16BB76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C474-7C0B-4C05-A684-121BE9AB8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44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44B6-68FE-4B2B-A0E2-795B1B16BB76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C474-7C0B-4C05-A684-121BE9AB8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301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41502" y="257982"/>
            <a:ext cx="2743914" cy="549664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759" y="257982"/>
            <a:ext cx="8028490" cy="549664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44B6-68FE-4B2B-A0E2-795B1B16BB76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C474-7C0B-4C05-A684-121BE9AB8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22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44B6-68FE-4B2B-A0E2-795B1B16BB76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C474-7C0B-4C05-A684-121BE9AB8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022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335" y="4139630"/>
            <a:ext cx="10365899" cy="127946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335" y="2730427"/>
            <a:ext cx="10365899" cy="140920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44B6-68FE-4B2B-A0E2-795B1B16BB76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C474-7C0B-4C05-A684-121BE9AB8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759" y="1503151"/>
            <a:ext cx="5386202" cy="4251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9214" y="1503151"/>
            <a:ext cx="5386202" cy="4251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44B6-68FE-4B2B-A0E2-795B1B16BB76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C474-7C0B-4C05-A684-121BE9AB8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78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759" y="1442011"/>
            <a:ext cx="5388320" cy="6009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759" y="2042973"/>
            <a:ext cx="5388320" cy="37116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4980" y="1442011"/>
            <a:ext cx="5390437" cy="6009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4980" y="2042973"/>
            <a:ext cx="5390437" cy="37116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44B6-68FE-4B2B-A0E2-795B1B16BB76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C474-7C0B-4C05-A684-121BE9AB8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053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44B6-68FE-4B2B-A0E2-795B1B16BB76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C474-7C0B-4C05-A684-121BE9AB8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824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44B6-68FE-4B2B-A0E2-795B1B16BB76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C474-7C0B-4C05-A684-121BE9AB8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251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759" y="256490"/>
            <a:ext cx="4012129" cy="109157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7974" y="256490"/>
            <a:ext cx="6817442" cy="54981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759" y="1348064"/>
            <a:ext cx="4012129" cy="440655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44B6-68FE-4B2B-A0E2-795B1B16BB76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C474-7C0B-4C05-A684-121BE9AB8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336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90340" y="4509453"/>
            <a:ext cx="7317105" cy="5323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90340" y="575611"/>
            <a:ext cx="7317105" cy="38652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90340" y="5041819"/>
            <a:ext cx="7317105" cy="7560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44B6-68FE-4B2B-A0E2-795B1B16BB76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C474-7C0B-4C05-A684-121BE9AB8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4790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759" y="257982"/>
            <a:ext cx="10975658" cy="10736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759" y="1503151"/>
            <a:ext cx="10975658" cy="4251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759" y="5970850"/>
            <a:ext cx="2845541" cy="3429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F44B6-68FE-4B2B-A0E2-795B1B16BB76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6685" y="5970850"/>
            <a:ext cx="3861805" cy="3429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9875" y="5970850"/>
            <a:ext cx="2845541" cy="3429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FC474-7C0B-4C05-A684-121BE9AB8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181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i7714_000\Desktop\predu-master\images\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43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80963" y="3509069"/>
            <a:ext cx="2391489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b="0" i="0" cap="all" dirty="0" smtClean="0">
              <a:solidFill>
                <a:srgbClr val="FF981D"/>
              </a:solidFill>
              <a:effectLst/>
              <a:latin typeface="V-B"/>
            </a:endParaRPr>
          </a:p>
          <a:p>
            <a:endParaRPr lang="ru-RU" cap="all" dirty="0">
              <a:solidFill>
                <a:srgbClr val="FF981D"/>
              </a:solidFill>
              <a:latin typeface="V-B"/>
            </a:endParaRPr>
          </a:p>
          <a:p>
            <a:endParaRPr lang="ru-RU" b="0" i="0" cap="all" dirty="0">
              <a:solidFill>
                <a:srgbClr val="FF981D"/>
              </a:solidFill>
              <a:effectLst/>
              <a:latin typeface="V-B"/>
            </a:endParaRPr>
          </a:p>
          <a:p>
            <a:r>
              <a:rPr lang="ru-RU" cap="all" dirty="0" smtClean="0">
                <a:solidFill>
                  <a:srgbClr val="FF981D"/>
                </a:solidFill>
                <a:latin typeface="V-B"/>
              </a:rPr>
              <a:t>171+ стран</a:t>
            </a:r>
          </a:p>
          <a:p>
            <a:endParaRPr lang="ru-RU" cap="all" dirty="0">
              <a:solidFill>
                <a:srgbClr val="FF981D"/>
              </a:solidFill>
              <a:latin typeface="V-B"/>
            </a:endParaRPr>
          </a:p>
          <a:p>
            <a:r>
              <a:rPr lang="ru-RU" cap="all" dirty="0" smtClean="0">
                <a:solidFill>
                  <a:srgbClr val="FF981D"/>
                </a:solidFill>
                <a:latin typeface="V-B"/>
              </a:rPr>
              <a:t>16-22 ноября 2020</a:t>
            </a:r>
          </a:p>
          <a:p>
            <a:endParaRPr lang="ru-RU" cap="all" dirty="0" smtClean="0">
              <a:solidFill>
                <a:srgbClr val="FF981D"/>
              </a:solidFill>
              <a:latin typeface="V-B"/>
            </a:endParaRPr>
          </a:p>
        </p:txBody>
      </p:sp>
    </p:spTree>
    <p:extLst>
      <p:ext uri="{BB962C8B-B14F-4D97-AF65-F5344CB8AC3E}">
        <p14:creationId xmlns:p14="http://schemas.microsoft.com/office/powerpoint/2010/main" val="1242236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2" t="17011" r="25158" b="25632"/>
          <a:stretch/>
        </p:blipFill>
        <p:spPr bwMode="auto">
          <a:xfrm>
            <a:off x="4815055" y="0"/>
            <a:ext cx="7376538" cy="488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96" t="17011" r="18483" b="25632"/>
          <a:stretch/>
        </p:blipFill>
        <p:spPr bwMode="auto">
          <a:xfrm>
            <a:off x="-1" y="-1"/>
            <a:ext cx="5017468" cy="488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8" t="44871" r="11243" b="36968"/>
          <a:stretch/>
        </p:blipFill>
        <p:spPr bwMode="auto">
          <a:xfrm>
            <a:off x="5233491" y="4807645"/>
            <a:ext cx="6958102" cy="1634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 descr="C:\Users\i7714_000\Desktop\GE-WEE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72" y="2284933"/>
            <a:ext cx="5688632" cy="1894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8" t="44871" r="47883" b="36968"/>
          <a:stretch/>
        </p:blipFill>
        <p:spPr bwMode="auto">
          <a:xfrm>
            <a:off x="-1" y="4807644"/>
            <a:ext cx="5362979" cy="1634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8942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66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260233" cy="644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7481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Картинки по запросу google branding"/>
          <p:cNvSpPr>
            <a:spLocks noChangeAspect="1" noChangeArrowheads="1"/>
          </p:cNvSpPr>
          <p:nvPr/>
        </p:nvSpPr>
        <p:spPr bwMode="auto">
          <a:xfrm>
            <a:off x="155575" y="-144463"/>
            <a:ext cx="301625" cy="30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123" name="Picture 3" descr="C:\Users\i7714_000\Desktop\google_rebrand_teaser_64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012" y="268709"/>
            <a:ext cx="5655902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81916" y="4157141"/>
            <a:ext cx="22322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</a:t>
            </a:r>
            <a:r>
              <a:rPr lang="en-US" sz="3200" dirty="0">
                <a:solidFill>
                  <a:srgbClr val="FF0000"/>
                </a:solidFill>
              </a:rPr>
              <a:t>e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</a:t>
            </a:r>
            <a:r>
              <a:rPr lang="en-US" sz="3200" dirty="0" smtClean="0">
                <a:solidFill>
                  <a:srgbClr val="FF0000"/>
                </a:solidFill>
              </a:rPr>
              <a:t>ee</a:t>
            </a:r>
            <a:r>
              <a:rPr lang="en-US" sz="3200" dirty="0" smtClean="0">
                <a:solidFill>
                  <a:srgbClr val="00B050"/>
                </a:solidFill>
              </a:rPr>
              <a:t>k</a:t>
            </a:r>
          </a:p>
          <a:p>
            <a:r>
              <a:rPr lang="en-US" sz="3200" dirty="0" err="1" smtClean="0">
                <a:solidFill>
                  <a:srgbClr val="00B050"/>
                </a:solidFill>
              </a:rPr>
              <a:t>WeClub</a:t>
            </a:r>
            <a:endParaRPr lang="ru-RU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088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4517750007_19f78e19cb_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21" b="8543"/>
          <a:stretch/>
        </p:blipFill>
        <p:spPr bwMode="auto">
          <a:xfrm>
            <a:off x="3163887" y="1954924"/>
            <a:ext cx="5867400" cy="2877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7232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Блок-схема: документ 7"/>
          <p:cNvSpPr/>
          <p:nvPr/>
        </p:nvSpPr>
        <p:spPr>
          <a:xfrm rot="10800000">
            <a:off x="16903" y="3395837"/>
            <a:ext cx="9132539" cy="1739801"/>
          </a:xfrm>
          <a:prstGeom prst="flowChartDocumen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Равнобедренный треугольник 8"/>
          <p:cNvSpPr/>
          <p:nvPr/>
        </p:nvSpPr>
        <p:spPr>
          <a:xfrm>
            <a:off x="16903" y="3858829"/>
            <a:ext cx="9132539" cy="1276810"/>
          </a:xfrm>
          <a:prstGeom prst="triangle">
            <a:avLst>
              <a:gd name="adj" fmla="val 100000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Равнобедренный треугольник 15"/>
          <p:cNvSpPr/>
          <p:nvPr/>
        </p:nvSpPr>
        <p:spPr>
          <a:xfrm>
            <a:off x="16903" y="2872557"/>
            <a:ext cx="9199533" cy="1910657"/>
          </a:xfrm>
          <a:prstGeom prst="triangle">
            <a:avLst>
              <a:gd name="adj" fmla="val 0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Picture 5" descr="C:\Users\i7714_000\Desktop\GE-WEE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23" y="628749"/>
            <a:ext cx="5622482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480963" y="2520792"/>
            <a:ext cx="5976664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b="0" i="0" cap="all" dirty="0" smtClean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V-B"/>
            </a:endParaRPr>
          </a:p>
          <a:p>
            <a:endParaRPr lang="ru-RU" cap="all" dirty="0">
              <a:solidFill>
                <a:schemeClr val="accent6">
                  <a:lumMod val="60000"/>
                  <a:lumOff val="40000"/>
                </a:schemeClr>
              </a:solidFill>
              <a:latin typeface="V-B"/>
            </a:endParaRPr>
          </a:p>
          <a:p>
            <a:endParaRPr lang="ru-RU" sz="2000" b="1" i="0" cap="all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V-B"/>
            </a:endParaRPr>
          </a:p>
          <a:p>
            <a:endParaRPr lang="ru-RU" sz="2400" b="1" cap="all" dirty="0">
              <a:solidFill>
                <a:schemeClr val="accent6">
                  <a:lumMod val="60000"/>
                  <a:lumOff val="40000"/>
                </a:schemeClr>
              </a:solidFill>
              <a:latin typeface="V-B"/>
            </a:endParaRPr>
          </a:p>
          <a:p>
            <a:r>
              <a:rPr lang="ru-RU" sz="2400" b="1" cap="all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-B"/>
              </a:rPr>
              <a:t>16-22 ноября </a:t>
            </a:r>
            <a:r>
              <a:rPr lang="ru-RU" sz="2400" b="1" cap="all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-B"/>
              </a:rPr>
              <a:t>2020</a:t>
            </a:r>
            <a:r>
              <a:rPr lang="en-US" sz="2400" b="1" cap="all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-B"/>
              </a:rPr>
              <a:t>           170 </a:t>
            </a:r>
            <a:r>
              <a:rPr lang="ru-RU" sz="2400" b="1" cap="all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-B"/>
              </a:rPr>
              <a:t>СТРАН</a:t>
            </a:r>
            <a:endParaRPr lang="ru-RU" sz="2400" b="1" cap="all" dirty="0" smtClean="0">
              <a:solidFill>
                <a:schemeClr val="accent6">
                  <a:lumMod val="60000"/>
                  <a:lumOff val="40000"/>
                </a:schemeClr>
              </a:solidFill>
              <a:latin typeface="V-B"/>
            </a:endParaRPr>
          </a:p>
          <a:p>
            <a:endParaRPr lang="ru-RU" cap="all" dirty="0" smtClean="0">
              <a:solidFill>
                <a:schemeClr val="accent6">
                  <a:lumMod val="60000"/>
                  <a:lumOff val="40000"/>
                </a:schemeClr>
              </a:solidFill>
              <a:latin typeface="V-B"/>
            </a:endParaRPr>
          </a:p>
        </p:txBody>
      </p:sp>
    </p:spTree>
    <p:extLst>
      <p:ext uri="{BB962C8B-B14F-4D97-AF65-F5344CB8AC3E}">
        <p14:creationId xmlns:p14="http://schemas.microsoft.com/office/powerpoint/2010/main" val="41241956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6118</TotalTime>
  <Words>15</Words>
  <Application>Microsoft Office PowerPoint</Application>
  <PresentationFormat>Произвольный</PresentationFormat>
  <Paragraphs>14</Paragraphs>
  <Slides>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Администратор</dc:creator>
  <cp:lastModifiedBy>Администратор</cp:lastModifiedBy>
  <cp:revision>29</cp:revision>
  <dcterms:created xsi:type="dcterms:W3CDTF">2020-01-31T10:33:36Z</dcterms:created>
  <dcterms:modified xsi:type="dcterms:W3CDTF">2020-02-05T13:48:26Z</dcterms:modified>
</cp:coreProperties>
</file>