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3697288" cy="4932363"/>
  <p:notesSz cx="6858000" cy="9144000"/>
  <p:defaultTextStyle>
    <a:defPPr>
      <a:defRPr lang="ru-RU"/>
    </a:defPPr>
    <a:lvl1pPr marL="0" algn="l" defTabSz="4222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11143" algn="l" defTabSz="4222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22286" algn="l" defTabSz="4222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33428" algn="l" defTabSz="4222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44571" algn="l" defTabSz="4222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55713" algn="l" defTabSz="4222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66857" algn="l" defTabSz="4222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77999" algn="l" defTabSz="4222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89142" algn="l" defTabSz="4222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784" y="-72"/>
      </p:cViewPr>
      <p:guideLst>
        <p:guide orient="horz" pos="1554"/>
        <p:guide pos="11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7298" y="1532230"/>
            <a:ext cx="3142695" cy="10572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594" y="2795007"/>
            <a:ext cx="2588102" cy="12604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1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2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3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6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7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8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51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03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2005907" y="197523"/>
            <a:ext cx="621992" cy="41970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8008" y="197523"/>
            <a:ext cx="1806279" cy="41970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9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19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062" y="3169501"/>
            <a:ext cx="3142695" cy="979622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2062" y="2090547"/>
            <a:ext cx="3142695" cy="1078954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114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222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3342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445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5571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6685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7799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8914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29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8007" y="1147460"/>
            <a:ext cx="1213814" cy="324713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413444" y="1147460"/>
            <a:ext cx="1214457" cy="324713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1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866" y="197524"/>
            <a:ext cx="3327559" cy="822061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4866" y="1104074"/>
            <a:ext cx="1633611" cy="46012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1143" indent="0">
              <a:buNone/>
              <a:defRPr sz="900" b="1"/>
            </a:lvl2pPr>
            <a:lvl3pPr marL="422286" indent="0">
              <a:buNone/>
              <a:defRPr sz="800" b="1"/>
            </a:lvl3pPr>
            <a:lvl4pPr marL="633428" indent="0">
              <a:buNone/>
              <a:defRPr sz="800" b="1"/>
            </a:lvl4pPr>
            <a:lvl5pPr marL="844571" indent="0">
              <a:buNone/>
              <a:defRPr sz="800" b="1"/>
            </a:lvl5pPr>
            <a:lvl6pPr marL="1055713" indent="0">
              <a:buNone/>
              <a:defRPr sz="800" b="1"/>
            </a:lvl6pPr>
            <a:lvl7pPr marL="1266857" indent="0">
              <a:buNone/>
              <a:defRPr sz="800" b="1"/>
            </a:lvl7pPr>
            <a:lvl8pPr marL="1477999" indent="0">
              <a:buNone/>
              <a:defRPr sz="800" b="1"/>
            </a:lvl8pPr>
            <a:lvl9pPr marL="1689142" indent="0">
              <a:buNone/>
              <a:defRPr sz="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84866" y="1564200"/>
            <a:ext cx="1633611" cy="28418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878172" y="1104074"/>
            <a:ext cx="1634253" cy="46012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1143" indent="0">
              <a:buNone/>
              <a:defRPr sz="900" b="1"/>
            </a:lvl2pPr>
            <a:lvl3pPr marL="422286" indent="0">
              <a:buNone/>
              <a:defRPr sz="800" b="1"/>
            </a:lvl3pPr>
            <a:lvl4pPr marL="633428" indent="0">
              <a:buNone/>
              <a:defRPr sz="800" b="1"/>
            </a:lvl4pPr>
            <a:lvl5pPr marL="844571" indent="0">
              <a:buNone/>
              <a:defRPr sz="800" b="1"/>
            </a:lvl5pPr>
            <a:lvl6pPr marL="1055713" indent="0">
              <a:buNone/>
              <a:defRPr sz="800" b="1"/>
            </a:lvl6pPr>
            <a:lvl7pPr marL="1266857" indent="0">
              <a:buNone/>
              <a:defRPr sz="800" b="1"/>
            </a:lvl7pPr>
            <a:lvl8pPr marL="1477999" indent="0">
              <a:buNone/>
              <a:defRPr sz="800" b="1"/>
            </a:lvl8pPr>
            <a:lvl9pPr marL="1689142" indent="0">
              <a:buNone/>
              <a:defRPr sz="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878172" y="1564200"/>
            <a:ext cx="1634253" cy="28418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5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6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20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865" y="196382"/>
            <a:ext cx="1216382" cy="835762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5538" y="196383"/>
            <a:ext cx="2066887" cy="420963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4865" y="1032144"/>
            <a:ext cx="1216382" cy="3373873"/>
          </a:xfrm>
        </p:spPr>
        <p:txBody>
          <a:bodyPr/>
          <a:lstStyle>
            <a:lvl1pPr marL="0" indent="0">
              <a:buNone/>
              <a:defRPr sz="600"/>
            </a:lvl1pPr>
            <a:lvl2pPr marL="211143" indent="0">
              <a:buNone/>
              <a:defRPr sz="500"/>
            </a:lvl2pPr>
            <a:lvl3pPr marL="422286" indent="0">
              <a:buNone/>
              <a:defRPr sz="500"/>
            </a:lvl3pPr>
            <a:lvl4pPr marL="633428" indent="0">
              <a:buNone/>
              <a:defRPr sz="400"/>
            </a:lvl4pPr>
            <a:lvl5pPr marL="844571" indent="0">
              <a:buNone/>
              <a:defRPr sz="400"/>
            </a:lvl5pPr>
            <a:lvl6pPr marL="1055713" indent="0">
              <a:buNone/>
              <a:defRPr sz="400"/>
            </a:lvl6pPr>
            <a:lvl7pPr marL="1266857" indent="0">
              <a:buNone/>
              <a:defRPr sz="400"/>
            </a:lvl7pPr>
            <a:lvl8pPr marL="1477999" indent="0">
              <a:buNone/>
              <a:defRPr sz="400"/>
            </a:lvl8pPr>
            <a:lvl9pPr marL="1689142" indent="0">
              <a:buNone/>
              <a:defRPr sz="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74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4695" y="3452654"/>
            <a:ext cx="2218373" cy="40760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24695" y="440716"/>
            <a:ext cx="2218373" cy="2959418"/>
          </a:xfrm>
        </p:spPr>
        <p:txBody>
          <a:bodyPr/>
          <a:lstStyle>
            <a:lvl1pPr marL="0" indent="0">
              <a:buNone/>
              <a:defRPr sz="1500"/>
            </a:lvl1pPr>
            <a:lvl2pPr marL="211143" indent="0">
              <a:buNone/>
              <a:defRPr sz="1300"/>
            </a:lvl2pPr>
            <a:lvl3pPr marL="422286" indent="0">
              <a:buNone/>
              <a:defRPr sz="1100"/>
            </a:lvl3pPr>
            <a:lvl4pPr marL="633428" indent="0">
              <a:buNone/>
              <a:defRPr sz="900"/>
            </a:lvl4pPr>
            <a:lvl5pPr marL="844571" indent="0">
              <a:buNone/>
              <a:defRPr sz="900"/>
            </a:lvl5pPr>
            <a:lvl6pPr marL="1055713" indent="0">
              <a:buNone/>
              <a:defRPr sz="900"/>
            </a:lvl6pPr>
            <a:lvl7pPr marL="1266857" indent="0">
              <a:buNone/>
              <a:defRPr sz="900"/>
            </a:lvl7pPr>
            <a:lvl8pPr marL="1477999" indent="0">
              <a:buNone/>
              <a:defRPr sz="900"/>
            </a:lvl8pPr>
            <a:lvl9pPr marL="1689142" indent="0">
              <a:buNone/>
              <a:defRPr sz="9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4695" y="3860261"/>
            <a:ext cx="2218373" cy="578867"/>
          </a:xfrm>
        </p:spPr>
        <p:txBody>
          <a:bodyPr/>
          <a:lstStyle>
            <a:lvl1pPr marL="0" indent="0">
              <a:buNone/>
              <a:defRPr sz="600"/>
            </a:lvl1pPr>
            <a:lvl2pPr marL="211143" indent="0">
              <a:buNone/>
              <a:defRPr sz="500"/>
            </a:lvl2pPr>
            <a:lvl3pPr marL="422286" indent="0">
              <a:buNone/>
              <a:defRPr sz="500"/>
            </a:lvl3pPr>
            <a:lvl4pPr marL="633428" indent="0">
              <a:buNone/>
              <a:defRPr sz="400"/>
            </a:lvl4pPr>
            <a:lvl5pPr marL="844571" indent="0">
              <a:buNone/>
              <a:defRPr sz="400"/>
            </a:lvl5pPr>
            <a:lvl6pPr marL="1055713" indent="0">
              <a:buNone/>
              <a:defRPr sz="400"/>
            </a:lvl6pPr>
            <a:lvl7pPr marL="1266857" indent="0">
              <a:buNone/>
              <a:defRPr sz="400"/>
            </a:lvl7pPr>
            <a:lvl8pPr marL="1477999" indent="0">
              <a:buNone/>
              <a:defRPr sz="400"/>
            </a:lvl8pPr>
            <a:lvl9pPr marL="1689142" indent="0">
              <a:buNone/>
              <a:defRPr sz="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8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866" y="197524"/>
            <a:ext cx="3327559" cy="822061"/>
          </a:xfrm>
          <a:prstGeom prst="rect">
            <a:avLst/>
          </a:prstGeom>
        </p:spPr>
        <p:txBody>
          <a:bodyPr vert="horz" lIns="42229" tIns="21114" rIns="42229" bIns="21114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4866" y="1150885"/>
            <a:ext cx="3327559" cy="3255132"/>
          </a:xfrm>
          <a:prstGeom prst="rect">
            <a:avLst/>
          </a:prstGeom>
        </p:spPr>
        <p:txBody>
          <a:bodyPr vert="horz" lIns="42229" tIns="21114" rIns="42229" bIns="2111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84865" y="4571571"/>
            <a:ext cx="862701" cy="262602"/>
          </a:xfrm>
          <a:prstGeom prst="rect">
            <a:avLst/>
          </a:prstGeom>
        </p:spPr>
        <p:txBody>
          <a:bodyPr vert="horz" lIns="42229" tIns="21114" rIns="42229" bIns="2111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9204-7DEF-4F90-90C6-C092A93889B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63240" y="4571571"/>
            <a:ext cx="1170808" cy="262602"/>
          </a:xfrm>
          <a:prstGeom prst="rect">
            <a:avLst/>
          </a:prstGeom>
        </p:spPr>
        <p:txBody>
          <a:bodyPr vert="horz" lIns="42229" tIns="21114" rIns="42229" bIns="2111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649724" y="4571571"/>
            <a:ext cx="862701" cy="262602"/>
          </a:xfrm>
          <a:prstGeom prst="rect">
            <a:avLst/>
          </a:prstGeom>
        </p:spPr>
        <p:txBody>
          <a:bodyPr vert="horz" lIns="42229" tIns="21114" rIns="42229" bIns="2111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3AAB-EC90-4BE3-97B9-B93E6DAC7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1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228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357" indent="-158357" algn="l" defTabSz="42228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3107" indent="-131964" algn="l" defTabSz="422286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7857" indent="-105571" algn="l" defTabSz="42228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9000" indent="-105571" algn="l" defTabSz="422286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0142" indent="-105571" algn="l" defTabSz="422286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285" indent="-105571" algn="l" defTabSz="42228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2428" indent="-105571" algn="l" defTabSz="42228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3570" indent="-105571" algn="l" defTabSz="42228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94713" indent="-105571" algn="l" defTabSz="42228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222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1143" algn="l" defTabSz="4222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22286" algn="l" defTabSz="4222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33428" algn="l" defTabSz="4222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44571" algn="l" defTabSz="4222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713" algn="l" defTabSz="4222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6857" algn="l" defTabSz="4222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77999" algn="l" defTabSz="4222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89142" algn="l" defTabSz="4222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2FD24A37-A04F-4CF8-80D7-1D65CB9073FD}"/>
              </a:ext>
            </a:extLst>
          </p:cNvPr>
          <p:cNvSpPr/>
          <p:nvPr/>
        </p:nvSpPr>
        <p:spPr>
          <a:xfrm>
            <a:off x="0" y="3693600"/>
            <a:ext cx="3697200" cy="1238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2FD24A37-A04F-4CF8-80D7-1D65CB9073FD}"/>
              </a:ext>
            </a:extLst>
          </p:cNvPr>
          <p:cNvSpPr/>
          <p:nvPr/>
        </p:nvSpPr>
        <p:spPr>
          <a:xfrm>
            <a:off x="88" y="0"/>
            <a:ext cx="3697200" cy="3693600"/>
          </a:xfrm>
          <a:prstGeom prst="rect">
            <a:avLst/>
          </a:prstGeom>
          <a:gradFill flip="none" rotWithShape="1">
            <a:gsLst>
              <a:gs pos="0">
                <a:srgbClr val="4867C0"/>
              </a:gs>
              <a:gs pos="44000">
                <a:srgbClr val="0070C0"/>
              </a:gs>
              <a:gs pos="100000">
                <a:srgbClr val="329FEC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2109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2FD24A37-A04F-4CF8-80D7-1D65CB9073FD}"/>
              </a:ext>
            </a:extLst>
          </p:cNvPr>
          <p:cNvSpPr/>
          <p:nvPr/>
        </p:nvSpPr>
        <p:spPr>
          <a:xfrm>
            <a:off x="0" y="2927064"/>
            <a:ext cx="3697200" cy="766536"/>
          </a:xfrm>
          <a:prstGeom prst="rect">
            <a:avLst/>
          </a:prstGeom>
          <a:gradFill flip="none" rotWithShape="1">
            <a:gsLst>
              <a:gs pos="0">
                <a:srgbClr val="4867C0"/>
              </a:gs>
              <a:gs pos="44000">
                <a:srgbClr val="0070C0"/>
              </a:gs>
              <a:gs pos="100000">
                <a:srgbClr val="329FEC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92460" y="3042245"/>
            <a:ext cx="31761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2400" dirty="0" smtClean="0">
                <a:solidFill>
                  <a:schemeClr val="bg1"/>
                </a:solidFill>
                <a:latin typeface="PragmaticaC" pitchFamily="82" charset="0"/>
                <a:cs typeface="Arial" pitchFamily="34" charset="0"/>
              </a:rPr>
              <a:t>Города программы</a:t>
            </a:r>
            <a:endParaRPr lang="ru-RU" altLang="ko-KR" sz="2400" dirty="0" smtClean="0">
              <a:solidFill>
                <a:schemeClr val="bg1"/>
              </a:solidFill>
              <a:latin typeface="PragmaticaC" pitchFamily="82" charset="0"/>
              <a:cs typeface="Arial" pitchFamily="34" charset="0"/>
            </a:endParaRPr>
          </a:p>
        </p:txBody>
      </p:sp>
      <p:pic>
        <p:nvPicPr>
          <p:cNvPr id="9" name="Picture 2" descr="C:\Users\i7714_000\Google Диск\!   ВСЕ ПРОЕКТЫ\2240371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" t="22351" r="3346" b="19331"/>
          <a:stretch/>
        </p:blipFill>
        <p:spPr bwMode="auto">
          <a:xfrm>
            <a:off x="124053" y="737989"/>
            <a:ext cx="3449094" cy="17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i7714_000\Desktop\program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41" y="112108"/>
            <a:ext cx="1448591" cy="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16536" y="469523"/>
            <a:ext cx="936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latin typeface="PragmaticaC" pitchFamily="82" charset="0"/>
              </a:rPr>
              <a:t>Клуб </a:t>
            </a:r>
            <a:r>
              <a:rPr lang="ru-RU" sz="600" dirty="0" smtClean="0">
                <a:latin typeface="PragmaticaC" pitchFamily="82" charset="0"/>
              </a:rPr>
              <a:t>предпринимателей</a:t>
            </a:r>
            <a:endParaRPr lang="ru-RU" sz="600" dirty="0">
              <a:latin typeface="PragmaticaC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6104" y="-750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0" y="0"/>
            <a:ext cx="3697200" cy="0"/>
          </a:xfrm>
          <a:prstGeom prst="line">
            <a:avLst/>
          </a:prstGeom>
          <a:ln w="63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92459" y="3788166"/>
            <a:ext cx="35047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PragmaticaC" pitchFamily="82" charset="0"/>
                <a:cs typeface="Arial" pitchFamily="34" charset="0"/>
              </a:rPr>
              <a:t>13 </a:t>
            </a:r>
            <a:r>
              <a:rPr lang="ru-RU" altLang="ko-KR" sz="1800" dirty="0" smtClean="0">
                <a:solidFill>
                  <a:schemeClr val="bg1">
                    <a:lumMod val="50000"/>
                  </a:schemeClr>
                </a:solidFill>
                <a:latin typeface="PragmaticaC" pitchFamily="82" charset="0"/>
                <a:cs typeface="Arial" pitchFamily="34" charset="0"/>
              </a:rPr>
              <a:t>клубов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PragmaticaC" pitchFamily="82" charset="0"/>
                <a:cs typeface="Arial" pitchFamily="34" charset="0"/>
              </a:rPr>
              <a:t> </a:t>
            </a:r>
            <a:r>
              <a:rPr lang="ru-RU" altLang="ko-KR" sz="1800" dirty="0" smtClean="0">
                <a:solidFill>
                  <a:schemeClr val="bg1">
                    <a:lumMod val="50000"/>
                  </a:schemeClr>
                </a:solidFill>
                <a:latin typeface="PragmaticaC" pitchFamily="82" charset="0"/>
                <a:cs typeface="Arial" pitchFamily="34" charset="0"/>
              </a:rPr>
              <a:t>в 13 городах</a:t>
            </a:r>
          </a:p>
          <a:p>
            <a:endParaRPr lang="ru-RU" altLang="ko-KR" sz="1800" dirty="0" smtClean="0">
              <a:solidFill>
                <a:schemeClr val="bg1">
                  <a:lumMod val="50000"/>
                </a:schemeClr>
              </a:solidFill>
              <a:latin typeface="PragmaticaC" pitchFamily="82" charset="0"/>
              <a:cs typeface="Arial" pitchFamily="34" charset="0"/>
            </a:endParaRPr>
          </a:p>
          <a:p>
            <a:r>
              <a:rPr lang="ru-RU" altLang="ko-KR" sz="1800" dirty="0" smtClean="0">
                <a:solidFill>
                  <a:schemeClr val="bg1">
                    <a:lumMod val="50000"/>
                  </a:schemeClr>
                </a:solidFill>
                <a:latin typeface="PragmaticaC" pitchFamily="82" charset="0"/>
                <a:cs typeface="Arial" pitchFamily="34" charset="0"/>
              </a:rPr>
              <a:t>Встречи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PragmaticaC" pitchFamily="82" charset="0"/>
                <a:cs typeface="Arial" pitchFamily="34" charset="0"/>
              </a:rPr>
              <a:t>online</a:t>
            </a:r>
            <a:r>
              <a:rPr lang="ru-RU" altLang="ko-KR" sz="1800" dirty="0" smtClean="0">
                <a:solidFill>
                  <a:schemeClr val="bg1">
                    <a:lumMod val="50000"/>
                  </a:schemeClr>
                </a:solidFill>
                <a:latin typeface="PragmaticaC" pitchFamily="82" charset="0"/>
                <a:cs typeface="Arial" pitchFamily="34" charset="0"/>
              </a:rPr>
              <a:t> с апреля 2020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0" y="4932363"/>
            <a:ext cx="3697200" cy="0"/>
          </a:xfrm>
          <a:prstGeom prst="line">
            <a:avLst/>
          </a:prstGeom>
          <a:ln w="63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5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400" y="5682858"/>
            <a:ext cx="6840000" cy="1309542"/>
            <a:chOff x="152400" y="5682858"/>
            <a:chExt cx="6840000" cy="1309542"/>
          </a:xfrm>
        </p:grpSpPr>
        <p:sp>
          <p:nvSpPr>
            <p:cNvPr id="6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152400" y="5682858"/>
              <a:ext cx="6840000" cy="1309542"/>
            </a:xfrm>
            <a:prstGeom prst="rect">
              <a:avLst/>
            </a:prstGeom>
            <a:gradFill flip="none" rotWithShape="1">
              <a:gsLst>
                <a:gs pos="0">
                  <a:srgbClr val="4867C0"/>
                </a:gs>
                <a:gs pos="44000">
                  <a:srgbClr val="0070C0"/>
                </a:gs>
                <a:gs pos="100000">
                  <a:srgbClr val="329FEC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48A2979-A456-4286-B8FC-8FF4C0C58EFD}"/>
                </a:ext>
              </a:extLst>
            </p:cNvPr>
            <p:cNvSpPr txBox="1"/>
            <p:nvPr/>
          </p:nvSpPr>
          <p:spPr>
            <a:xfrm>
              <a:off x="395665" y="5868684"/>
              <a:ext cx="640536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4800" dirty="0" smtClean="0">
                  <a:solidFill>
                    <a:schemeClr val="bg1"/>
                  </a:solidFill>
                  <a:latin typeface="PragmaticaC" pitchFamily="82" charset="0"/>
                  <a:cs typeface="Arial" pitchFamily="34" charset="0"/>
                </a:rPr>
                <a:t>Города программы</a:t>
              </a:r>
              <a:endParaRPr lang="ru-RU" altLang="ko-KR" sz="4800" dirty="0" smtClean="0">
                <a:solidFill>
                  <a:schemeClr val="bg1"/>
                </a:solidFill>
                <a:latin typeface="PragmaticaC" pitchFamily="82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754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</Words>
  <Application>Microsoft Office PowerPoint</Application>
  <PresentationFormat>Произвольный</PresentationFormat>
  <Paragraphs>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9</cp:revision>
  <dcterms:created xsi:type="dcterms:W3CDTF">2020-04-11T16:01:49Z</dcterms:created>
  <dcterms:modified xsi:type="dcterms:W3CDTF">2020-04-11T19:16:26Z</dcterms:modified>
</cp:coreProperties>
</file>