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56"/>
    <a:srgbClr val="6E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24" y="8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450E1-CA66-49C7-AD62-94B15127933E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74390-99BF-480C-B9B1-F652A8257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8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74390-99BF-480C-B9B1-F652A82571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55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7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8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05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92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6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0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73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36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91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3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4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3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31250" y="1700808"/>
            <a:ext cx="1103187" cy="1569660"/>
            <a:chOff x="5076056" y="3884984"/>
            <a:chExt cx="1103187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5076056" y="3884984"/>
              <a:ext cx="110318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dirty="0" smtClean="0">
                  <a:solidFill>
                    <a:srgbClr val="6E92FF"/>
                  </a:solidFill>
                  <a:latin typeface="Lucida Sans" pitchFamily="34" charset="0"/>
                </a:rPr>
                <a:t>G</a:t>
              </a:r>
              <a:endParaRPr lang="ru-RU" sz="9600" b="1" dirty="0">
                <a:solidFill>
                  <a:srgbClr val="6E92FF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796135" y="4437112"/>
              <a:ext cx="186805" cy="180000"/>
            </a:xfrm>
            <a:prstGeom prst="rect">
              <a:avLst/>
            </a:prstGeom>
            <a:solidFill>
              <a:srgbClr val="FFC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C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93351" y="1971080"/>
            <a:ext cx="3480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6E92FF"/>
                </a:solidFill>
                <a:latin typeface="Bahnschrift Condensed" pitchFamily="34" charset="0"/>
              </a:rPr>
              <a:t>INTEGROSS</a:t>
            </a:r>
            <a:endParaRPr lang="ru-RU" sz="7200" dirty="0">
              <a:solidFill>
                <a:srgbClr val="6E92FF"/>
              </a:solidFill>
              <a:latin typeface="Bahnschrift Condensed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2924944"/>
            <a:ext cx="37689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0834" y="2252936"/>
            <a:ext cx="37689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449861" y="3501008"/>
            <a:ext cx="2869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Bahnschrift</a:t>
            </a:r>
            <a:r>
              <a:rPr lang="en-US" dirty="0"/>
              <a:t> Light Condensed</a:t>
            </a:r>
            <a:endParaRPr lang="ru-RU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2673795" y="3853870"/>
            <a:ext cx="2974190" cy="1569660"/>
            <a:chOff x="2673795" y="3853870"/>
            <a:chExt cx="2974190" cy="1569660"/>
          </a:xfrm>
        </p:grpSpPr>
        <p:sp>
          <p:nvSpPr>
            <p:cNvPr id="20" name="TextBox 19"/>
            <p:cNvSpPr txBox="1"/>
            <p:nvPr/>
          </p:nvSpPr>
          <p:spPr>
            <a:xfrm>
              <a:off x="2673795" y="3853870"/>
              <a:ext cx="129715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dirty="0" smtClean="0">
                  <a:solidFill>
                    <a:srgbClr val="FFCF56"/>
                  </a:solidFill>
                  <a:latin typeface="Lucida Sans" pitchFamily="34" charset="0"/>
                </a:rPr>
                <a:t>W</a:t>
              </a:r>
              <a:endParaRPr lang="ru-RU" sz="9600" b="1" dirty="0">
                <a:solidFill>
                  <a:srgbClr val="FFCF56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35896" y="4124142"/>
              <a:ext cx="201208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rgbClr val="6E92FF"/>
                  </a:solidFill>
                  <a:latin typeface="Bahnschrift Condensed" pitchFamily="34" charset="0"/>
                </a:rPr>
                <a:t>shake</a:t>
              </a:r>
              <a:endParaRPr lang="ru-RU" sz="7200" dirty="0">
                <a:solidFill>
                  <a:srgbClr val="6E92FF"/>
                </a:solidFill>
                <a:latin typeface="Bahnschrift Condensed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76056" y="1973660"/>
            <a:ext cx="3480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6E92FF"/>
                </a:solidFill>
                <a:latin typeface="Bahnschrift Light Condensed" pitchFamily="34" charset="0"/>
              </a:rPr>
              <a:t>INTEGROSS</a:t>
            </a:r>
            <a:endParaRPr lang="ru-RU" sz="7200" b="1" dirty="0">
              <a:solidFill>
                <a:srgbClr val="6E92FF"/>
              </a:solidFill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478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9</Words>
  <Application>Microsoft Office PowerPoint</Application>
  <PresentationFormat>Экран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16</cp:revision>
  <dcterms:created xsi:type="dcterms:W3CDTF">2024-01-22T18:36:56Z</dcterms:created>
  <dcterms:modified xsi:type="dcterms:W3CDTF">2024-01-24T19:30:26Z</dcterms:modified>
</cp:coreProperties>
</file>