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56"/>
    <a:srgbClr val="6E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268" y="72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450E1-CA66-49C7-AD62-94B15127933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74390-99BF-480C-B9B1-F652A8257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8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74390-99BF-480C-B9B1-F652A82571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6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6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91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3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D6F7-397B-44E5-8DDE-25238D78D46A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84A24-C876-4BB9-8567-5955458634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31250" y="1700808"/>
            <a:ext cx="1103187" cy="1569660"/>
            <a:chOff x="5076056" y="3884984"/>
            <a:chExt cx="1103187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5076056" y="3884984"/>
              <a:ext cx="11031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smtClean="0">
                  <a:solidFill>
                    <a:srgbClr val="6E92FF"/>
                  </a:solidFill>
                  <a:latin typeface="Lucida Sans" pitchFamily="34" charset="0"/>
                </a:rPr>
                <a:t>G</a:t>
              </a:r>
              <a:endParaRPr lang="ru-RU" sz="9600" b="1" dirty="0">
                <a:solidFill>
                  <a:srgbClr val="6E92FF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96135" y="4437112"/>
              <a:ext cx="186805" cy="180000"/>
            </a:xfrm>
            <a:prstGeom prst="rect">
              <a:avLst/>
            </a:prstGeom>
            <a:solidFill>
              <a:srgbClr val="FFC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93351" y="1971080"/>
            <a:ext cx="3480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6E92FF"/>
                </a:solidFill>
                <a:latin typeface="Bahnschrift Light Condensed" pitchFamily="34" charset="0"/>
              </a:rPr>
              <a:t>INTEGROSS</a:t>
            </a:r>
            <a:endParaRPr lang="ru-RU" sz="7200" b="1" dirty="0">
              <a:solidFill>
                <a:srgbClr val="6E92FF"/>
              </a:solidFill>
              <a:latin typeface="Bahnschrift Light Condensed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2924944"/>
            <a:ext cx="3768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0834" y="2252936"/>
            <a:ext cx="3768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49861" y="3501008"/>
            <a:ext cx="286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Bahnschrift</a:t>
            </a:r>
            <a:r>
              <a:rPr lang="en-US" dirty="0"/>
              <a:t> Light Condensed</a:t>
            </a:r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673795" y="3853870"/>
            <a:ext cx="4442541" cy="1569660"/>
            <a:chOff x="2673795" y="3853870"/>
            <a:chExt cx="4442541" cy="1569660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673795" y="3853870"/>
              <a:ext cx="1103187" cy="1569660"/>
              <a:chOff x="5076056" y="3884984"/>
              <a:chExt cx="1103187" cy="156966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76056" y="3884984"/>
                <a:ext cx="110318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b="1" dirty="0" smtClean="0">
                    <a:solidFill>
                      <a:srgbClr val="6E92FF"/>
                    </a:solidFill>
                    <a:latin typeface="Lucida Sans" pitchFamily="34" charset="0"/>
                  </a:rPr>
                  <a:t>G</a:t>
                </a:r>
                <a:endParaRPr lang="ru-RU" sz="9600" b="1" dirty="0">
                  <a:solidFill>
                    <a:srgbClr val="6E92FF"/>
                  </a:solidFill>
                </a:endParaRPr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96135" y="4437112"/>
                <a:ext cx="186805" cy="180000"/>
              </a:xfrm>
              <a:prstGeom prst="rect">
                <a:avLst/>
              </a:prstGeom>
              <a:solidFill>
                <a:srgbClr val="FFC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635896" y="4124142"/>
              <a:ext cx="348044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6E92FF"/>
                  </a:solidFill>
                  <a:latin typeface="Bahnschrift Light Condensed" pitchFamily="34" charset="0"/>
                </a:rPr>
                <a:t>INTEGROSS</a:t>
              </a:r>
              <a:endParaRPr lang="ru-RU" sz="7200" b="1" dirty="0">
                <a:solidFill>
                  <a:srgbClr val="6E92FF"/>
                </a:solidFill>
                <a:latin typeface="Bahnschrift Light Condens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478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Application>Microsoft Office PowerPoint</Application>
  <PresentationFormat>Экран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12</cp:revision>
  <dcterms:created xsi:type="dcterms:W3CDTF">2024-01-22T18:36:56Z</dcterms:created>
  <dcterms:modified xsi:type="dcterms:W3CDTF">2024-01-22T22:48:36Z</dcterms:modified>
</cp:coreProperties>
</file>