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B8ED-DD04-DF0F-5BDB-4489E2920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B5BF5-B256-61B7-CCD0-3C669AB5D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2595D-8914-7F50-47EA-5ADD9DD4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6FA7-9B59-4699-9E3B-AEA3F4E0885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91640-D3FE-45E9-3FEF-2C5FEDF9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249F9-F38C-E1AF-7F7B-2C917F01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016C-2DAA-4129-8F16-152C3007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2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2DDD-C630-90EE-CC4F-16FDB6B7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24ABF-8302-A82C-0EC3-388DF1434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B5B5B-E59A-CD53-127E-962D449A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6FA7-9B59-4699-9E3B-AEA3F4E0885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CD0C4-48C4-7613-5E27-E7602686E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6BC14-917E-E2DE-2B67-CBED5867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016C-2DAA-4129-8F16-152C3007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6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58D69-51E1-030E-D7DF-5E4C7DD1F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7839C-D9B8-4182-234C-42FB9A528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DC08E-FC46-DCB6-17D7-E00AF139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6FA7-9B59-4699-9E3B-AEA3F4E0885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BA8B1-E8AC-2DC4-9BBF-9A6ABD24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13173-3857-50EF-A9B1-BB9F7B42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016C-2DAA-4129-8F16-152C3007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CA4D-D9DE-3BA8-8E97-774EFD0BC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A806B-58D0-B2E8-DB9D-34AC021BE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9501B-52C1-1600-7916-BE7C9F9F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6FA7-9B59-4699-9E3B-AEA3F4E0885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7966D-7CE6-8692-6EBA-F79604E6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2FD61-A1B7-92FD-9582-25CA908E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016C-2DAA-4129-8F16-152C3007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8A36-102D-02BE-4C64-A74608CCA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5D20D-DAD0-D259-9CD0-54F19E110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1F872-A3AD-DC8A-2C95-22B68B9C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6FA7-9B59-4699-9E3B-AEA3F4E0885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6499A-2F5F-A4AD-5647-E9C26F23B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01AD3-2705-F7A7-FE68-0DDB1749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016C-2DAA-4129-8F16-152C3007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4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B506-1ABA-D154-18C6-58DBBC207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7AAFE-8CD9-D451-847F-AC4A5A4CC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79F91-7B98-7DBD-A08B-F9DFA8F70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A217A-8B98-79CC-60B6-690D7D35F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6FA7-9B59-4699-9E3B-AEA3F4E0885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A4341-F8B5-03C8-1E30-FEA0F5E5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420FF-9ECC-EFF9-2E4B-2A442C38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016C-2DAA-4129-8F16-152C3007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8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F84D-CFB2-5252-4662-92B420B09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C1853-4FBB-EE9F-F0EA-042B0CB5C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6017B-6D8D-CBF9-1CCC-BD0945156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4601B-6860-E880-659D-1C22FBB2B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9538E-6246-F20C-6D5A-171712518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5B0A0-025B-6BC7-0576-A43617BA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6FA7-9B59-4699-9E3B-AEA3F4E0885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EAAA4-845D-00C0-2960-1C4612A0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DD8B43-E7D7-4254-38FE-E1E8D6C8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016C-2DAA-4129-8F16-152C3007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1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897A-5A1A-2282-24D4-66B9FFF1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93E523-C3FA-E4BA-466F-B71BFAA4E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6FA7-9B59-4699-9E3B-AEA3F4E0885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5D4E5-78D1-EF8C-3000-692D3B25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0E2EC-FC8E-01D4-A336-B02934A7D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016C-2DAA-4129-8F16-152C3007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8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6A866A-1410-9185-FB85-FBD103F46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6FA7-9B59-4699-9E3B-AEA3F4E0885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9BB1CE-467B-20DD-9F25-B2BEB07D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05CF1-9401-FD79-741E-324F3F83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016C-2DAA-4129-8F16-152C3007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1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5D604-3634-1C6D-3C66-0A685B330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28659-6D59-9EE8-ED12-68FC7D6B5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70685-C464-0AA8-3306-C4BB1F8B4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E1AA7-B5D3-AB21-D161-9DAE49CE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6FA7-9B59-4699-9E3B-AEA3F4E0885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085B9-28F8-ADBF-A896-3180B08F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80D48-C580-30D9-D59F-96FF70889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016C-2DAA-4129-8F16-152C3007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0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DB9F-C3DD-5F32-B8DB-F3C4C5168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E0074A-3517-61AF-0FB0-322FEAC0F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FE120-3961-1578-A911-88F3E776A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EDD59-BCC2-51DE-326F-CA28B4B2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6FA7-9B59-4699-9E3B-AEA3F4E0885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2A1AB-7E74-FBE7-14A5-63F8957D0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1431A-1C85-C2F1-33C1-2A9E0FD4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016C-2DAA-4129-8F16-152C3007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8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346684-59BE-967B-0E3B-D7C777A3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A8B5E-10C1-8E19-5075-44E01E0E0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BCC2D-670B-FE49-1CFE-D1383BF99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2D6FA7-9B59-4699-9E3B-AEA3F4E0885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4F91-7EC6-93F7-2228-84E4BCB13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F9D8F-90FE-863B-DD46-BFECF16A9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30016C-2DAA-4129-8F16-152C3007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5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85EC1E98-F63D-2300-A9C1-F8C1C6B89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290" y="210312"/>
            <a:ext cx="3246211" cy="3717036"/>
          </a:xfrm>
          <a:prstGeom prst="rect">
            <a:avLst/>
          </a:prstGeom>
        </p:spPr>
      </p:pic>
      <p:pic>
        <p:nvPicPr>
          <p:cNvPr id="17" name="Graphic 16" descr="User outline">
            <a:extLst>
              <a:ext uri="{FF2B5EF4-FFF2-40B4-BE49-F238E27FC236}">
                <a16:creationId xmlns:a16="http://schemas.microsoft.com/office/drawing/2014/main" id="{1DBE50DF-3D7D-56A9-70A1-9DBC5987B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69355" y="914781"/>
            <a:ext cx="2682240" cy="268224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21BF56E-53C3-9669-267B-EB6A2E6F9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370" y="381"/>
            <a:ext cx="3246211" cy="3717036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20DB0F3E-997D-B5C7-B014-8271D14AD0F4}"/>
              </a:ext>
            </a:extLst>
          </p:cNvPr>
          <p:cNvSpPr/>
          <p:nvPr/>
        </p:nvSpPr>
        <p:spPr>
          <a:xfrm>
            <a:off x="1536192" y="1408176"/>
            <a:ext cx="1024128" cy="10393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9450AE8-7000-1BEA-CE7A-D241443FB6F5}"/>
              </a:ext>
            </a:extLst>
          </p:cNvPr>
          <p:cNvSpPr/>
          <p:nvPr/>
        </p:nvSpPr>
        <p:spPr>
          <a:xfrm>
            <a:off x="1700784" y="1599819"/>
            <a:ext cx="697588" cy="6560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77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Елена Логачева</dc:creator>
  <cp:lastModifiedBy>Елена Логачева</cp:lastModifiedBy>
  <cp:revision>6</cp:revision>
  <dcterms:created xsi:type="dcterms:W3CDTF">2025-05-07T16:18:57Z</dcterms:created>
  <dcterms:modified xsi:type="dcterms:W3CDTF">2025-05-08T14:40:30Z</dcterms:modified>
</cp:coreProperties>
</file>