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DDE4-E396-5F02-E465-DE386FBC2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8458E-AFB6-4C7C-1652-5B174AC79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17C7A-0DFE-7BEC-4DAC-563B37F4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DCAE-464D-4D2C-981F-1F2FCE2C82D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BA85D-A514-EA8B-9A2C-AC2C0E12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EF90-6779-47C8-324D-8ED0BA77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B95-4BDD-4B3C-A920-E006E3A7F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9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260B-7523-08B5-65FF-21F7ECA34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70843-6D5F-5218-61A6-40B26F073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3A3AA-C726-4236-47C1-E035D19A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DCAE-464D-4D2C-981F-1F2FCE2C82D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FFF0-6AE8-D631-7F15-0393B0F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2E128-2541-A954-E3C8-008D790B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B95-4BDD-4B3C-A920-E006E3A7F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DB72F-47BF-FB7D-F1BF-221272038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42158-5A24-3AA6-7C8A-4B4C7CCC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AEC36-80AB-E040-028C-2C36E9FC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DCAE-464D-4D2C-981F-1F2FCE2C82D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65CEF-7F99-D992-6F3E-3E148BB0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50EE4-D7E8-97A6-9CCB-52ACAE7C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B95-4BDD-4B3C-A920-E006E3A7F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2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AF54-213F-8F28-43BD-93DC31AF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AA22-2F1C-F63A-D65A-39A9B32F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FC55-ED12-05F3-DD8F-9E0BFC57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DCAE-464D-4D2C-981F-1F2FCE2C82D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17EA2-2677-5A26-6AB6-509DF262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BB837-FB9E-7981-04BA-12CBAE1E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B95-4BDD-4B3C-A920-E006E3A7F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9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4AD4-0E5D-0796-641B-E65670DB8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03BE1-E2FD-5061-715E-215EA1D51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83CE-D8DC-BFBD-7D86-4E7C3286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DCAE-464D-4D2C-981F-1F2FCE2C82D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122E0-4E2A-9ECB-A967-3D7F1E44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88DC-5D13-B9E5-DA02-66F199F0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B95-4BDD-4B3C-A920-E006E3A7F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6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E1FF-3E22-061E-2A50-7BCEBABC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3564-F8C8-EB19-202C-ABBD84EC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90421-E226-A382-24CB-E815B63F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49469-562B-1F6A-A474-F9CE964D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DCAE-464D-4D2C-981F-1F2FCE2C82D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9B538-74A8-DFF1-98B9-E7250648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EB67E-FE43-F438-9260-E442BC7B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B95-4BDD-4B3C-A920-E006E3A7F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3533-AC0E-F1E7-5D7C-3122B690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B41E4-2E01-9927-F941-3640B7763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0D1D6-499A-B95E-2DFA-9C9FCBC4C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5820A-3DF4-6550-99DB-1ED436F2D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4324D-0B56-3FFB-99EC-7B2F38CCF8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C717E-A51D-1567-3A7D-BF71B294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DCAE-464D-4D2C-981F-1F2FCE2C82D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B9D00-8F69-CFB1-A2C3-318683EF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B08CD-9C24-3EE5-8B6D-E9332CB0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B95-4BDD-4B3C-A920-E006E3A7F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0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3B60-B363-AF8A-DAF3-8D612492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F0061-16D1-49DD-8D96-3B757753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DCAE-464D-4D2C-981F-1F2FCE2C82D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5AFE9-5E39-B5FC-A5D0-F618D1FD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D536B-4E3E-16EB-95F7-098D63B7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B95-4BDD-4B3C-A920-E006E3A7F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FDE46-0068-BAC5-7D20-10E5EBDA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DCAE-464D-4D2C-981F-1F2FCE2C82D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BE60E-17AD-8BCE-8834-D5C1D252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EE6A0-D178-F848-8890-B131D617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B95-4BDD-4B3C-A920-E006E3A7F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9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4362-66FB-B664-FF04-70E6C643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21E9C-9C74-1F1A-BDBF-4DCDE180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50CBA-2ECC-2F90-DA7A-D49C91BEB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E11F-0A9A-BC30-86F0-3629A975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DCAE-464D-4D2C-981F-1F2FCE2C82D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AAB2E-1E3F-3618-CB2F-8B5FEA88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BDB3C-8984-3B17-1FE9-9FACB64B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B95-4BDD-4B3C-A920-E006E3A7F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0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B0CC-A7DB-834A-4CFF-AAD927E3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5096E-2C05-9D61-C1D9-FCC65B4B3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FBA86-2C8D-27E8-72DD-3EEB67F8F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20378-3240-D32B-3A6F-4A39D627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DCAE-464D-4D2C-981F-1F2FCE2C82D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9A30D-3FF5-806F-9DD2-2B52520E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CDDCC-7874-54C9-83B4-20F2A312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DB95-4BDD-4B3C-A920-E006E3A7F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1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7614D-BD63-FE24-5071-CD7DE301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E3E4-0787-19F5-D81E-6D1BD61AE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87435-A3EE-8FF6-126D-25F9D0F25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FDCAE-464D-4D2C-981F-1F2FCE2C82D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E7B8-6372-0993-CDE6-E459A8FCB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F247-1BC8-F5E1-3BD3-337017CC4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2DB95-4BDD-4B3C-A920-E006E3A7F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9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BCAFBAD-CA46-5D38-B588-46544FDC55D6}"/>
              </a:ext>
            </a:extLst>
          </p:cNvPr>
          <p:cNvSpPr/>
          <p:nvPr/>
        </p:nvSpPr>
        <p:spPr>
          <a:xfrm>
            <a:off x="6258926" y="1546766"/>
            <a:ext cx="1440322" cy="996696"/>
          </a:xfrm>
          <a:prstGeom prst="roundRect">
            <a:avLst/>
          </a:prstGeom>
          <a:gradFill>
            <a:gsLst>
              <a:gs pos="69000">
                <a:srgbClr val="82A0FA"/>
              </a:gs>
              <a:gs pos="99000">
                <a:srgbClr val="C8DFFA"/>
              </a:gs>
              <a:gs pos="0">
                <a:srgbClr val="2446C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B418AC-BAAB-2EEC-40F1-EF21B06274A9}"/>
              </a:ext>
            </a:extLst>
          </p:cNvPr>
          <p:cNvSpPr/>
          <p:nvPr/>
        </p:nvSpPr>
        <p:spPr>
          <a:xfrm>
            <a:off x="10252328" y="1546766"/>
            <a:ext cx="1561105" cy="996696"/>
          </a:xfrm>
          <a:prstGeom prst="roundRect">
            <a:avLst/>
          </a:prstGeom>
          <a:gradFill>
            <a:gsLst>
              <a:gs pos="69000">
                <a:srgbClr val="82A0FA"/>
              </a:gs>
              <a:gs pos="99000">
                <a:srgbClr val="C8DFFA"/>
              </a:gs>
              <a:gs pos="0">
                <a:srgbClr val="2446C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92BDBF9-20F5-3863-6195-0980AA111F43}"/>
              </a:ext>
            </a:extLst>
          </p:cNvPr>
          <p:cNvSpPr/>
          <p:nvPr/>
        </p:nvSpPr>
        <p:spPr>
          <a:xfrm>
            <a:off x="8255627" y="1546766"/>
            <a:ext cx="1440322" cy="996696"/>
          </a:xfrm>
          <a:prstGeom prst="roundRect">
            <a:avLst/>
          </a:prstGeom>
          <a:gradFill>
            <a:gsLst>
              <a:gs pos="69000">
                <a:srgbClr val="82A0FA"/>
              </a:gs>
              <a:gs pos="99000">
                <a:srgbClr val="C8DFFA"/>
              </a:gs>
              <a:gs pos="0">
                <a:srgbClr val="2446C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5B960DE-65DE-5B2B-A858-60383A256163}"/>
              </a:ext>
            </a:extLst>
          </p:cNvPr>
          <p:cNvSpPr/>
          <p:nvPr/>
        </p:nvSpPr>
        <p:spPr>
          <a:xfrm>
            <a:off x="4883236" y="3276600"/>
            <a:ext cx="3372391" cy="2480670"/>
          </a:xfrm>
          <a:prstGeom prst="roundRect">
            <a:avLst/>
          </a:prstGeom>
          <a:gradFill flip="none" rotWithShape="1">
            <a:gsLst>
              <a:gs pos="29000">
                <a:srgbClr val="7030A0"/>
              </a:gs>
              <a:gs pos="99000">
                <a:srgbClr val="C8DFFA"/>
              </a:gs>
              <a:gs pos="0">
                <a:srgbClr val="2446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/ProtonMail - I made a temporary custom dark mode icon for Proton Calendar for iOS 18">
            <a:extLst>
              <a:ext uri="{FF2B5EF4-FFF2-40B4-BE49-F238E27FC236}">
                <a16:creationId xmlns:a16="http://schemas.microsoft.com/office/drawing/2014/main" id="{7B8C663C-2D1B-D070-A7A2-FA6E18732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56" y="76401"/>
            <a:ext cx="2931975" cy="29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4" descr="Icon image">
            <a:extLst>
              <a:ext uri="{FF2B5EF4-FFF2-40B4-BE49-F238E27FC236}">
                <a16:creationId xmlns:a16="http://schemas.microsoft.com/office/drawing/2014/main" id="{A64C0B0C-280B-571A-DB36-91BCF5E4E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AutoShape 6" descr="Icon image">
            <a:extLst>
              <a:ext uri="{FF2B5EF4-FFF2-40B4-BE49-F238E27FC236}">
                <a16:creationId xmlns:a16="http://schemas.microsoft.com/office/drawing/2014/main" id="{0CA73FFB-396D-B36F-E3EE-E4DACC618C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0CAACEB-87A0-B190-6C2A-4D3106131C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507" t="22469" r="15893" b="23274"/>
          <a:stretch/>
        </p:blipFill>
        <p:spPr>
          <a:xfrm>
            <a:off x="201206" y="3276600"/>
            <a:ext cx="3090673" cy="248067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307BC96-5976-4152-FAD6-52347DCD8FE3}"/>
              </a:ext>
            </a:extLst>
          </p:cNvPr>
          <p:cNvSpPr/>
          <p:nvPr/>
        </p:nvSpPr>
        <p:spPr>
          <a:xfrm>
            <a:off x="4883237" y="3886200"/>
            <a:ext cx="2816012" cy="1871070"/>
          </a:xfrm>
          <a:prstGeom prst="roundRect">
            <a:avLst/>
          </a:prstGeom>
          <a:gradFill>
            <a:gsLst>
              <a:gs pos="69000">
                <a:srgbClr val="82A0FA"/>
              </a:gs>
              <a:gs pos="99000">
                <a:srgbClr val="C8DFFA"/>
              </a:gs>
              <a:gs pos="0">
                <a:srgbClr val="2446C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34DAC50-374F-328C-010D-19AC04B88F7E}"/>
              </a:ext>
            </a:extLst>
          </p:cNvPr>
          <p:cNvSpPr/>
          <p:nvPr/>
        </p:nvSpPr>
        <p:spPr>
          <a:xfrm>
            <a:off x="7331797" y="4739640"/>
            <a:ext cx="1111163" cy="1092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2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F46E58-5991-A67E-FB75-CA059349DA1B}"/>
              </a:ext>
            </a:extLst>
          </p:cNvPr>
          <p:cNvSpPr/>
          <p:nvPr/>
        </p:nvSpPr>
        <p:spPr>
          <a:xfrm>
            <a:off x="717636" y="787400"/>
            <a:ext cx="3372391" cy="2480670"/>
          </a:xfrm>
          <a:prstGeom prst="roundRect">
            <a:avLst/>
          </a:prstGeom>
          <a:gradFill flip="none" rotWithShape="1">
            <a:gsLst>
              <a:gs pos="29000">
                <a:srgbClr val="7030A0"/>
              </a:gs>
              <a:gs pos="99000">
                <a:srgbClr val="C8DFFA"/>
              </a:gs>
              <a:gs pos="0">
                <a:srgbClr val="2446C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utoShape 4" descr="Icon image">
            <a:extLst>
              <a:ext uri="{FF2B5EF4-FFF2-40B4-BE49-F238E27FC236}">
                <a16:creationId xmlns:a16="http://schemas.microsoft.com/office/drawing/2014/main" id="{BE743016-B0DF-9F57-33DA-ED08B63198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8000" y="787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con image">
            <a:extLst>
              <a:ext uri="{FF2B5EF4-FFF2-40B4-BE49-F238E27FC236}">
                <a16:creationId xmlns:a16="http://schemas.microsoft.com/office/drawing/2014/main" id="{3BA53D8C-E65D-49EC-9C56-17A320282F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30400" y="939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0DC3AA-9CCB-358C-4963-BF613BE3DF42}"/>
              </a:ext>
            </a:extLst>
          </p:cNvPr>
          <p:cNvSpPr/>
          <p:nvPr/>
        </p:nvSpPr>
        <p:spPr>
          <a:xfrm>
            <a:off x="717637" y="1397000"/>
            <a:ext cx="2816012" cy="304800"/>
          </a:xfrm>
          <a:prstGeom prst="roundRect">
            <a:avLst/>
          </a:prstGeom>
          <a:gradFill>
            <a:gsLst>
              <a:gs pos="69000">
                <a:srgbClr val="82A0FA"/>
              </a:gs>
              <a:gs pos="99000">
                <a:srgbClr val="C8DFFA"/>
              </a:gs>
              <a:gs pos="0">
                <a:srgbClr val="2446C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577470-C6BC-77E9-F5F1-C3EFAF8155EA}"/>
              </a:ext>
            </a:extLst>
          </p:cNvPr>
          <p:cNvSpPr/>
          <p:nvPr/>
        </p:nvSpPr>
        <p:spPr>
          <a:xfrm>
            <a:off x="3166197" y="2250440"/>
            <a:ext cx="1111163" cy="10922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99A938-24B8-E302-EBC4-548D634D6932}"/>
              </a:ext>
            </a:extLst>
          </p:cNvPr>
          <p:cNvSpPr/>
          <p:nvPr/>
        </p:nvSpPr>
        <p:spPr>
          <a:xfrm>
            <a:off x="1674286" y="1871070"/>
            <a:ext cx="1872658" cy="304800"/>
          </a:xfrm>
          <a:prstGeom prst="roundRect">
            <a:avLst/>
          </a:prstGeom>
          <a:gradFill>
            <a:gsLst>
              <a:gs pos="69000">
                <a:srgbClr val="82A0FA"/>
              </a:gs>
              <a:gs pos="99000">
                <a:srgbClr val="C8DFFA"/>
              </a:gs>
              <a:gs pos="0">
                <a:srgbClr val="2446C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2A5E4-4583-ABAE-7F62-7E76D75A73A3}"/>
              </a:ext>
            </a:extLst>
          </p:cNvPr>
          <p:cNvSpPr txBox="1"/>
          <p:nvPr/>
        </p:nvSpPr>
        <p:spPr>
          <a:xfrm>
            <a:off x="10059269" y="1048947"/>
            <a:ext cx="1698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 o</a:t>
            </a:r>
            <a:endParaRPr 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954AC-2688-C854-2443-60B6753517B3}"/>
              </a:ext>
            </a:extLst>
          </p:cNvPr>
          <p:cNvSpPr txBox="1"/>
          <p:nvPr/>
        </p:nvSpPr>
        <p:spPr>
          <a:xfrm>
            <a:off x="9976974" y="448783"/>
            <a:ext cx="1698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W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ADA159-ECEB-EB72-3770-FED5E7F6F08A}"/>
              </a:ext>
            </a:extLst>
          </p:cNvPr>
          <p:cNvSpPr txBox="1"/>
          <p:nvPr/>
        </p:nvSpPr>
        <p:spPr>
          <a:xfrm>
            <a:off x="1328928" y="8971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https://dribbble.com/shots/4526977-CW-animation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F259C8-BB15-B846-5718-0739249B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809" y="1048947"/>
            <a:ext cx="6173061" cy="21815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841E1D3-9A60-DA58-51DD-207EBD80E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759" y="3300984"/>
            <a:ext cx="4523762" cy="29001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3754305-A31B-2BCF-09E5-495161726DBA}"/>
              </a:ext>
            </a:extLst>
          </p:cNvPr>
          <p:cNvSpPr txBox="1"/>
          <p:nvPr/>
        </p:nvSpPr>
        <p:spPr>
          <a:xfrm>
            <a:off x="733806" y="456638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https://dribbble.com/shots/4526977-CW-animation</a:t>
            </a:r>
          </a:p>
        </p:txBody>
      </p:sp>
    </p:spTree>
    <p:extLst>
      <p:ext uri="{BB962C8B-B14F-4D97-AF65-F5344CB8AC3E}">
        <p14:creationId xmlns:p14="http://schemas.microsoft.com/office/powerpoint/2010/main" val="213105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8">
            <a:extLst>
              <a:ext uri="{FF2B5EF4-FFF2-40B4-BE49-F238E27FC236}">
                <a16:creationId xmlns:a16="http://schemas.microsoft.com/office/drawing/2014/main" id="{D99D157C-CB4F-CAE1-C566-BCE00322964B}"/>
              </a:ext>
            </a:extLst>
          </p:cNvPr>
          <p:cNvSpPr/>
          <p:nvPr/>
        </p:nvSpPr>
        <p:spPr>
          <a:xfrm rot="16200000">
            <a:off x="2485220" y="3710247"/>
            <a:ext cx="2120900" cy="1520305"/>
          </a:xfrm>
          <a:prstGeom prst="homePlate">
            <a:avLst>
              <a:gd name="adj" fmla="val 44607"/>
            </a:avLst>
          </a:prstGeom>
          <a:gradFill>
            <a:gsLst>
              <a:gs pos="39000">
                <a:srgbClr val="82A0FA"/>
              </a:gs>
              <a:gs pos="0">
                <a:srgbClr val="C8DFFA"/>
              </a:gs>
              <a:gs pos="100000">
                <a:srgbClr val="2446C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рапеция 9">
            <a:extLst>
              <a:ext uri="{FF2B5EF4-FFF2-40B4-BE49-F238E27FC236}">
                <a16:creationId xmlns:a16="http://schemas.microsoft.com/office/drawing/2014/main" id="{332815EA-EB54-92D2-CD4C-773F876B3DB2}"/>
              </a:ext>
            </a:extLst>
          </p:cNvPr>
          <p:cNvSpPr/>
          <p:nvPr/>
        </p:nvSpPr>
        <p:spPr>
          <a:xfrm rot="3931759">
            <a:off x="1216955" y="3746499"/>
            <a:ext cx="4191000" cy="1447801"/>
          </a:xfrm>
          <a:prstGeom prst="trapezoid">
            <a:avLst>
              <a:gd name="adj" fmla="val 0"/>
            </a:avLst>
          </a:prstGeom>
          <a:gradFill>
            <a:gsLst>
              <a:gs pos="38000">
                <a:srgbClr val="82A0FA"/>
              </a:gs>
              <a:gs pos="0">
                <a:srgbClr val="C8DFFA"/>
              </a:gs>
              <a:gs pos="100000">
                <a:srgbClr val="2446C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Трапеция 10">
            <a:extLst>
              <a:ext uri="{FF2B5EF4-FFF2-40B4-BE49-F238E27FC236}">
                <a16:creationId xmlns:a16="http://schemas.microsoft.com/office/drawing/2014/main" id="{50619EE6-48A2-7F03-7886-18A0A0CA7BA9}"/>
              </a:ext>
            </a:extLst>
          </p:cNvPr>
          <p:cNvSpPr/>
          <p:nvPr/>
        </p:nvSpPr>
        <p:spPr>
          <a:xfrm rot="2857801">
            <a:off x="-63592" y="987996"/>
            <a:ext cx="4191000" cy="1456575"/>
          </a:xfrm>
          <a:prstGeom prst="trapezoid">
            <a:avLst>
              <a:gd name="adj" fmla="val 84947"/>
            </a:avLst>
          </a:prstGeom>
          <a:gradFill>
            <a:gsLst>
              <a:gs pos="69000">
                <a:srgbClr val="82A0FA"/>
              </a:gs>
              <a:gs pos="99000">
                <a:srgbClr val="C8DFFA"/>
              </a:gs>
              <a:gs pos="0">
                <a:srgbClr val="2446C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ый треугольник 11">
            <a:extLst>
              <a:ext uri="{FF2B5EF4-FFF2-40B4-BE49-F238E27FC236}">
                <a16:creationId xmlns:a16="http://schemas.microsoft.com/office/drawing/2014/main" id="{CE66A0CB-0015-4AA7-AD51-F41F8F9E2036}"/>
              </a:ext>
            </a:extLst>
          </p:cNvPr>
          <p:cNvSpPr/>
          <p:nvPr/>
        </p:nvSpPr>
        <p:spPr>
          <a:xfrm>
            <a:off x="6937175" y="3072383"/>
            <a:ext cx="2014801" cy="2174868"/>
          </a:xfrm>
          <a:prstGeom prst="rtTriangle">
            <a:avLst/>
          </a:prstGeom>
          <a:gradFill>
            <a:gsLst>
              <a:gs pos="100000">
                <a:srgbClr val="82A0FA"/>
              </a:gs>
              <a:gs pos="0">
                <a:srgbClr val="C8DFFA"/>
              </a:gs>
              <a:gs pos="100000">
                <a:srgbClr val="2446C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12">
            <a:extLst>
              <a:ext uri="{FF2B5EF4-FFF2-40B4-BE49-F238E27FC236}">
                <a16:creationId xmlns:a16="http://schemas.microsoft.com/office/drawing/2014/main" id="{01FB63E9-9235-1279-0A7E-77F9FE1A95BF}"/>
              </a:ext>
            </a:extLst>
          </p:cNvPr>
          <p:cNvSpPr/>
          <p:nvPr/>
        </p:nvSpPr>
        <p:spPr>
          <a:xfrm rot="10800000">
            <a:off x="8571325" y="2031121"/>
            <a:ext cx="2694082" cy="3034654"/>
          </a:xfrm>
          <a:prstGeom prst="rtTriangle">
            <a:avLst/>
          </a:prstGeom>
          <a:gradFill>
            <a:gsLst>
              <a:gs pos="66000">
                <a:srgbClr val="82A0FA"/>
              </a:gs>
              <a:gs pos="100000">
                <a:srgbClr val="C8DFFA"/>
              </a:gs>
              <a:gs pos="0">
                <a:srgbClr val="2446C8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рапеция 10">
            <a:extLst>
              <a:ext uri="{FF2B5EF4-FFF2-40B4-BE49-F238E27FC236}">
                <a16:creationId xmlns:a16="http://schemas.microsoft.com/office/drawing/2014/main" id="{4960A381-47C2-0BB9-9686-36FC83D745FE}"/>
              </a:ext>
            </a:extLst>
          </p:cNvPr>
          <p:cNvSpPr/>
          <p:nvPr/>
        </p:nvSpPr>
        <p:spPr>
          <a:xfrm rot="2857801">
            <a:off x="4000499" y="2479986"/>
            <a:ext cx="4191000" cy="1456575"/>
          </a:xfrm>
          <a:prstGeom prst="trapezoid">
            <a:avLst>
              <a:gd name="adj" fmla="val 84947"/>
            </a:avLst>
          </a:prstGeom>
          <a:gradFill>
            <a:gsLst>
              <a:gs pos="69000">
                <a:srgbClr val="82A0FA"/>
              </a:gs>
              <a:gs pos="99000">
                <a:srgbClr val="C8DFFA"/>
              </a:gs>
              <a:gs pos="0">
                <a:srgbClr val="2446C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id="{CB0AB694-DF49-3AE8-F6AA-BF7863926D78}"/>
              </a:ext>
            </a:extLst>
          </p:cNvPr>
          <p:cNvSpPr/>
          <p:nvPr/>
        </p:nvSpPr>
        <p:spPr>
          <a:xfrm>
            <a:off x="9140877" y="3044949"/>
            <a:ext cx="2014801" cy="2174868"/>
          </a:xfrm>
          <a:prstGeom prst="rtTriangle">
            <a:avLst/>
          </a:prstGeom>
          <a:gradFill>
            <a:gsLst>
              <a:gs pos="100000">
                <a:srgbClr val="82A0FA"/>
              </a:gs>
              <a:gs pos="0">
                <a:srgbClr val="C8DFFA"/>
              </a:gs>
              <a:gs pos="100000">
                <a:srgbClr val="2446C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рапеция 10">
            <a:extLst>
              <a:ext uri="{FF2B5EF4-FFF2-40B4-BE49-F238E27FC236}">
                <a16:creationId xmlns:a16="http://schemas.microsoft.com/office/drawing/2014/main" id="{04757936-3218-A503-76EC-5D7538403EAA}"/>
              </a:ext>
            </a:extLst>
          </p:cNvPr>
          <p:cNvSpPr/>
          <p:nvPr/>
        </p:nvSpPr>
        <p:spPr>
          <a:xfrm rot="2857801">
            <a:off x="6204201" y="2452552"/>
            <a:ext cx="4191000" cy="1456575"/>
          </a:xfrm>
          <a:prstGeom prst="trapezoid">
            <a:avLst>
              <a:gd name="adj" fmla="val 84947"/>
            </a:avLst>
          </a:prstGeom>
          <a:gradFill>
            <a:gsLst>
              <a:gs pos="69000">
                <a:srgbClr val="82A0FA"/>
              </a:gs>
              <a:gs pos="99000">
                <a:srgbClr val="C8DFFA"/>
              </a:gs>
              <a:gs pos="0">
                <a:srgbClr val="2446C8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01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Елена Логачева</dc:creator>
  <cp:lastModifiedBy>Елена Логачева</cp:lastModifiedBy>
  <cp:revision>12</cp:revision>
  <dcterms:created xsi:type="dcterms:W3CDTF">2025-04-30T16:36:14Z</dcterms:created>
  <dcterms:modified xsi:type="dcterms:W3CDTF">2025-04-30T17:41:36Z</dcterms:modified>
</cp:coreProperties>
</file>