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42E-CD5B-BE61-1CB6-EA59B3C7F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3E2E-A659-2CA3-6FFE-0C28165D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EB2C-D5A8-F0C8-AC6B-463B9E6C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EB15-E266-4FB4-4360-A80E4ED9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BE28-6C9B-A30C-C7E3-5A32B020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8693-002C-58A3-88E0-94C2CD6F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5149B-2123-EA09-FAD8-4A956B643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F586-1892-EC1D-D204-161904E7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696-BB33-76FB-0C5E-73F980F1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9176-3AD6-0102-F2AC-332007F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8AE35-3F98-C628-1058-76F922548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C609A-71C7-BBCF-107F-CC1370AE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51AA-93F7-27CE-7D23-F595949A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4A60-C223-52C9-7A59-7CA7865C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C0D8-5C8B-1B2A-0D50-79089498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554D-4BE6-C109-3B64-A8EDC327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70EF-20A8-A059-E28B-CF0B0D5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544D-A664-8108-A4BA-9A6598D8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3333-06A3-155F-C0CB-77EED623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BA65-2B96-CC3A-6025-0BF2FBC3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F98-D612-E1F5-87B9-B170B1A5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2922-57D8-B952-F102-AE396023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18BB-D8E1-3937-D60E-58AA7684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F385-A6AF-9AC9-6E4C-AA1D32AF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D877-A8EB-C441-438B-8027F341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C22C-C9A7-FAA7-CAFA-86754DCD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7AF5-3139-6178-1099-5922400E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7CD39-B490-A1B2-612E-4B1EA572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834F-0383-5E1A-6A4C-470DFF75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8B44-F279-6172-77B1-726E59B1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D222-4747-0AB9-2D13-A73983D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14EE-882B-46E3-FEF9-9805B49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F6F55-9968-F5A4-DD47-83CBC803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9CC1F-F7EC-7D57-B46C-3DDC9CAE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C53A4-2824-2BA4-2D10-44C65E95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6F7DD-A2AC-3992-855E-A4E58E346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4027C-6E66-3E07-266F-7462CAF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13F58-8386-8609-A273-054EAADE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37DB-35E3-1C1D-5B65-6DF4AAC2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147A-9F66-33F3-B3EC-A5152E86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59BD7-9090-DC36-7D98-CEA75E0D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B1CB5-1812-5A8B-C943-552B644F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56F54-DDE7-2CBB-1485-CFE45E1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A726F-DD2B-EADD-5066-975150F5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403A8-1F8C-70DD-1BAB-F1E106D5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414D-3DB1-7644-86D3-EF3E3112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A97-4D32-21E7-7AFB-C0D1DE1D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D9F2-782F-E9CE-3AF9-CD617AB7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D10EC-F135-69ED-EAC4-220D9564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FB6F1-FC2E-9B16-98C1-7F02D41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70F2-53BF-DACE-E673-1230C108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9712-48FE-31C0-03EC-6D4E963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B193-A8B8-B0F8-ACD2-EF0F27E8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8889E-5771-632E-24EA-29F7DB9A1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A352-A9CB-7DEB-F8BB-AFC655CC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4466-2E00-0708-B2D9-28E3AD04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3ADC6-44E7-03BF-C088-4059F493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B692-C142-AD91-9211-DB05724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F00AB-DEF9-7595-708A-F8C45C6E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4A05F-885A-BAAF-C5D9-D0251DD2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5E01-C0AB-D69B-8919-AC0A220AE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B7CC0-5977-477D-BCBE-FC8E19A833F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15D2-FCE4-8C28-D75A-0C77ADE62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4A6B-B060-5F34-8EF9-F19291014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0930C-743F-4111-9254-43EB52FA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5F12-92E7-9C59-9439-9D32D46D3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F7EEC-3F28-B662-9078-B6AF9EDAE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D628-3569-B6F8-C32A-44734790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Елена Логачева</dc:creator>
  <cp:lastModifiedBy>Елена Логачева</cp:lastModifiedBy>
  <cp:revision>1</cp:revision>
  <dcterms:created xsi:type="dcterms:W3CDTF">2024-12-23T04:00:59Z</dcterms:created>
  <dcterms:modified xsi:type="dcterms:W3CDTF">2024-12-23T04:01:11Z</dcterms:modified>
</cp:coreProperties>
</file>