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yzullah özel" userId="807c60faec1830a9" providerId="LiveId" clId="{8FDDAE40-0C1F-4D95-B6F5-CF1CABC94D00}"/>
    <pc:docChg chg="addSld modSld">
      <pc:chgData name="feyzullah özel" userId="807c60faec1830a9" providerId="LiveId" clId="{8FDDAE40-0C1F-4D95-B6F5-CF1CABC94D00}" dt="2024-11-19T15:40:15.450" v="42" actId="20577"/>
      <pc:docMkLst>
        <pc:docMk/>
      </pc:docMkLst>
      <pc:sldChg chg="modSp new mod">
        <pc:chgData name="feyzullah özel" userId="807c60faec1830a9" providerId="LiveId" clId="{8FDDAE40-0C1F-4D95-B6F5-CF1CABC94D00}" dt="2024-11-19T15:40:15.450" v="42" actId="20577"/>
        <pc:sldMkLst>
          <pc:docMk/>
          <pc:sldMk cId="3077329009" sldId="256"/>
        </pc:sldMkLst>
        <pc:spChg chg="mod">
          <ac:chgData name="feyzullah özel" userId="807c60faec1830a9" providerId="LiveId" clId="{8FDDAE40-0C1F-4D95-B6F5-CF1CABC94D00}" dt="2024-11-19T15:39:58.980" v="20" actId="20577"/>
          <ac:spMkLst>
            <pc:docMk/>
            <pc:sldMk cId="3077329009" sldId="256"/>
            <ac:spMk id="2" creationId="{A682EF66-ABE5-66CC-46FC-B41E80F13910}"/>
          </ac:spMkLst>
        </pc:spChg>
        <pc:spChg chg="mod">
          <ac:chgData name="feyzullah özel" userId="807c60faec1830a9" providerId="LiveId" clId="{8FDDAE40-0C1F-4D95-B6F5-CF1CABC94D00}" dt="2024-11-19T15:40:15.450" v="42" actId="20577"/>
          <ac:spMkLst>
            <pc:docMk/>
            <pc:sldMk cId="3077329009" sldId="256"/>
            <ac:spMk id="3" creationId="{70FC0BEF-B46E-B2E8-2535-60603E4D63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19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40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61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76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5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3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60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30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4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1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5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69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8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744484-9E5A-406F-B0CD-491A8E5488F3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682A01-8A2F-43A1-B2D7-A5531AE98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88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82EF66-ABE5-66CC-46FC-B41E80F13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Haydi artık rafadan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FC0BEF-B46E-B2E8-2535-60603E4D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Kaldır kolu tayfadan</a:t>
            </a:r>
          </a:p>
        </p:txBody>
      </p:sp>
    </p:spTree>
    <p:extLst>
      <p:ext uri="{BB962C8B-B14F-4D97-AF65-F5344CB8AC3E}">
        <p14:creationId xmlns:p14="http://schemas.microsoft.com/office/powerpoint/2010/main" val="3077329009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6</Words>
  <Application>Microsoft Office PowerPoint</Application>
  <PresentationFormat>Geniş ekran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Dilim</vt:lpstr>
      <vt:lpstr>Haydi artık rafadan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feyzullah özel</dc:creator>
  <cp:lastModifiedBy>feyzullah özel</cp:lastModifiedBy>
  <cp:revision>1</cp:revision>
  <dcterms:created xsi:type="dcterms:W3CDTF">2024-11-19T15:39:28Z</dcterms:created>
  <dcterms:modified xsi:type="dcterms:W3CDTF">2024-11-19T15:40:35Z</dcterms:modified>
</cp:coreProperties>
</file>