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代码风格为什么要统一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JDC FE </a:t>
            </a:r>
            <a:r>
              <a:rPr lang="zh-CN" altLang="en-US" dirty="0" smtClean="0"/>
              <a:t>周涛 </a:t>
            </a:r>
            <a:endParaRPr lang="en-US" altLang="zh-CN" dirty="0" smtClean="0"/>
          </a:p>
          <a:p>
            <a:r>
              <a:rPr lang="en-US" altLang="zh-CN" dirty="0" smtClean="0"/>
              <a:t>2015.6.1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86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“</a:t>
            </a:r>
            <a:r>
              <a:rPr lang="zh-CN" altLang="en-US" b="1" dirty="0" smtClean="0"/>
              <a:t>编程风格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（</a:t>
            </a:r>
            <a:r>
              <a:rPr lang="en-US" altLang="zh-CN" b="1" dirty="0"/>
              <a:t>programming style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，指</a:t>
            </a:r>
            <a:r>
              <a:rPr lang="zh-CN" altLang="en-US" dirty="0"/>
              <a:t>的是编写代码的样式规则</a:t>
            </a:r>
            <a:r>
              <a:rPr lang="zh-CN" altLang="en-US" dirty="0" smtClean="0"/>
              <a:t>。不同</a:t>
            </a:r>
            <a:r>
              <a:rPr lang="zh-CN" altLang="en-US" dirty="0"/>
              <a:t>的</a:t>
            </a:r>
            <a:r>
              <a:rPr lang="zh-CN" altLang="en-US" dirty="0" smtClean="0"/>
              <a:t>程序员</a:t>
            </a:r>
            <a:r>
              <a:rPr lang="zh-CN" altLang="en-US" dirty="0"/>
              <a:t>，往往有不同的编程风格</a:t>
            </a:r>
            <a:r>
              <a:rPr lang="zh-CN" altLang="en-US" dirty="0" smtClean="0"/>
              <a:t>。如缩进、命名和注释等。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编译器的规范</a:t>
            </a:r>
            <a:r>
              <a:rPr lang="zh-CN" altLang="en-US" dirty="0" smtClean="0"/>
              <a:t>叫做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语法规则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（</a:t>
            </a:r>
            <a:r>
              <a:rPr lang="en-US" altLang="zh-CN" b="1" dirty="0"/>
              <a:t>grammar</a:t>
            </a:r>
            <a:r>
              <a:rPr lang="zh-CN" altLang="en-US" b="1" dirty="0"/>
              <a:t>）</a:t>
            </a:r>
            <a:r>
              <a:rPr lang="zh-CN" altLang="en-US" dirty="0"/>
              <a:t>，这是程序员必须遵守</a:t>
            </a:r>
            <a:r>
              <a:rPr lang="zh-CN" altLang="en-US" dirty="0" smtClean="0"/>
              <a:t>的，不遵守的编译器会提示语法报错；</a:t>
            </a:r>
            <a:r>
              <a:rPr lang="zh-CN" altLang="en-US" dirty="0"/>
              <a:t>而编译器忽略的部分，就叫</a:t>
            </a:r>
            <a:r>
              <a:rPr lang="en-US" altLang="zh-CN" dirty="0"/>
              <a:t>"</a:t>
            </a:r>
            <a:r>
              <a:rPr lang="zh-CN" altLang="en-US" dirty="0"/>
              <a:t>编程风格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programming style</a:t>
            </a:r>
            <a:r>
              <a:rPr lang="zh-CN" altLang="en-US" dirty="0"/>
              <a:t>），这是程序员可以自由选择的。</a:t>
            </a:r>
          </a:p>
        </p:txBody>
      </p:sp>
    </p:spTree>
    <p:extLst>
      <p:ext uri="{BB962C8B-B14F-4D97-AF65-F5344CB8AC3E}">
        <p14:creationId xmlns:p14="http://schemas.microsoft.com/office/powerpoint/2010/main" val="33599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选择好的编程风格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程序员虽然可以</a:t>
            </a:r>
            <a:r>
              <a:rPr lang="zh-CN" altLang="en-US" dirty="0"/>
              <a:t>自由选择编程风格，但是好的编程风格有助于写出</a:t>
            </a:r>
            <a:r>
              <a:rPr lang="zh-CN" altLang="en-US" b="1" dirty="0" smtClean="0"/>
              <a:t>质量</a:t>
            </a:r>
            <a:r>
              <a:rPr lang="zh-CN" altLang="en-US" b="1" dirty="0"/>
              <a:t>更高</a:t>
            </a:r>
            <a:r>
              <a:rPr lang="zh-CN" altLang="en-US" dirty="0"/>
              <a:t>、</a:t>
            </a:r>
            <a:r>
              <a:rPr lang="zh-CN" altLang="en-US" b="1" dirty="0"/>
              <a:t>错误更少</a:t>
            </a:r>
            <a:r>
              <a:rPr lang="zh-CN" altLang="en-US" dirty="0"/>
              <a:t>、</a:t>
            </a:r>
            <a:r>
              <a:rPr lang="zh-CN" altLang="en-US" b="1" dirty="0"/>
              <a:t>更易于维护</a:t>
            </a:r>
            <a:r>
              <a:rPr lang="zh-CN" altLang="en-US" dirty="0"/>
              <a:t>的程序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dirty="0" smtClean="0"/>
              <a:t>“</a:t>
            </a:r>
            <a:r>
              <a:rPr lang="zh-CN" altLang="en-US" dirty="0" smtClean="0"/>
              <a:t>编程风格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</a:t>
            </a:r>
            <a:r>
              <a:rPr lang="zh-CN" altLang="en-US" dirty="0"/>
              <a:t>选择不应该基于</a:t>
            </a:r>
            <a:r>
              <a:rPr lang="zh-CN" altLang="en-US" b="1" dirty="0"/>
              <a:t>个人爱好</a:t>
            </a:r>
            <a:r>
              <a:rPr lang="zh-CN" altLang="en-US" dirty="0"/>
              <a:t>、</a:t>
            </a:r>
            <a:r>
              <a:rPr lang="zh-CN" altLang="en-US" b="1" dirty="0"/>
              <a:t>熟悉程度</a:t>
            </a:r>
            <a:r>
              <a:rPr lang="zh-CN" altLang="en-US" dirty="0"/>
              <a:t>、</a:t>
            </a:r>
            <a:r>
              <a:rPr lang="zh-CN" altLang="en-US" b="1" dirty="0"/>
              <a:t>打字工作量</a:t>
            </a:r>
            <a:r>
              <a:rPr lang="zh-CN" altLang="en-US" dirty="0"/>
              <a:t>等因素，而要考虑如何尽量使代码</a:t>
            </a:r>
            <a:r>
              <a:rPr lang="zh-CN" altLang="en-US" b="1" dirty="0"/>
              <a:t>清晰易读</a:t>
            </a:r>
            <a:r>
              <a:rPr lang="zh-CN" altLang="en-US" dirty="0"/>
              <a:t>、</a:t>
            </a:r>
            <a:r>
              <a:rPr lang="zh-CN" altLang="en-US" b="1" dirty="0"/>
              <a:t>减少出错</a:t>
            </a:r>
            <a:r>
              <a:rPr lang="zh-CN" altLang="en-US" dirty="0"/>
              <a:t>。你选择的，不是你喜欢的风格，而是一种能够清晰表达你的意图的风格。这一点，对于</a:t>
            </a:r>
            <a:r>
              <a:rPr lang="en-US" altLang="zh-CN" dirty="0" smtClean="0"/>
              <a:t>JavaScript</a:t>
            </a:r>
            <a:r>
              <a:rPr lang="zh-CN" altLang="en-US" dirty="0"/>
              <a:t>这种语法自由度很高、设计</a:t>
            </a:r>
            <a:r>
              <a:rPr lang="zh-CN" altLang="en-US" dirty="0" smtClean="0"/>
              <a:t>不完全</a:t>
            </a:r>
            <a:r>
              <a:rPr lang="zh-CN" altLang="en-US" dirty="0"/>
              <a:t>成熟</a:t>
            </a:r>
            <a:r>
              <a:rPr lang="zh-CN" altLang="en-US" dirty="0" smtClean="0"/>
              <a:t>的</a:t>
            </a:r>
            <a:r>
              <a:rPr lang="zh-CN" altLang="en-US" dirty="0"/>
              <a:t>语言尤其重要。</a:t>
            </a:r>
          </a:p>
        </p:txBody>
      </p:sp>
    </p:spTree>
    <p:extLst>
      <p:ext uri="{BB962C8B-B14F-4D97-AF65-F5344CB8AC3E}">
        <p14:creationId xmlns:p14="http://schemas.microsoft.com/office/powerpoint/2010/main" val="5125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程序员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的时间花在阅读他人或自己的代码。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统一风格的代码心情愉悦。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统一风格的代码阅读更高效。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5305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74</TotalTime>
  <Words>233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主管人员</vt:lpstr>
      <vt:lpstr>代码风格为什么要统一</vt:lpstr>
      <vt:lpstr>编程风格</vt:lpstr>
      <vt:lpstr>选择好的编程风格</vt:lpstr>
      <vt:lpstr>心情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周涛</dc:creator>
  <cp:lastModifiedBy>p</cp:lastModifiedBy>
  <cp:revision>17</cp:revision>
  <dcterms:created xsi:type="dcterms:W3CDTF">2015-06-01T01:36:28Z</dcterms:created>
  <dcterms:modified xsi:type="dcterms:W3CDTF">2015-06-01T02:59:25Z</dcterms:modified>
</cp:coreProperties>
</file>