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8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3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9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577D6-BE9E-46B3-954E-1E94130B7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3CF30-1769-4E92-B4CB-9B28FDC41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Group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BFF52-B4C1-4A69-9151-7994C4D9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5" r="1640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8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B2C0-A72D-41E9-8CF7-353867A6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EC9D-B66B-4333-A3D2-E01738BA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2CEB-DFB5-446C-9D1F-5B5E6980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7C1F-D9A4-41FF-94E3-648759CC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0EE5-3778-4786-A933-5F383EB7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E14E-D496-4DC9-AB8D-0595FF64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A9A943-04D2-4F54-9375-AF675429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9486900" cy="41626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F1017-311D-4393-A354-EB4EB47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057400"/>
            <a:ext cx="8115300" cy="887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Group members: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A6B691-9DA4-4585-B4D2-9D8D4F50EC9B}"/>
              </a:ext>
            </a:extLst>
          </p:cNvPr>
          <p:cNvSpPr txBox="1">
            <a:spLocks/>
          </p:cNvSpPr>
          <p:nvPr/>
        </p:nvSpPr>
        <p:spPr>
          <a:xfrm>
            <a:off x="2450284" y="2329828"/>
            <a:ext cx="8370116" cy="1839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bg1"/>
                </a:solidFill>
                <a:effectLst/>
              </a:rPr>
              <a:t>Fozeya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Chowdhury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Xing Liu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Edward Parrilla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8DC29-768B-4861-A84F-AAE4542E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468" y="1681216"/>
            <a:ext cx="9486901" cy="101008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Step A: Setup Threading and Logging </a:t>
            </a:r>
            <a:br>
              <a:rPr lang="en-US" dirty="0"/>
            </a:br>
            <a:r>
              <a:rPr lang="en-US" dirty="0"/>
              <a:t>                                                        </a:t>
            </a:r>
            <a:r>
              <a:rPr lang="en-US" sz="1400" dirty="0"/>
              <a:t>by Xing Liu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9080-0475-45C5-86B7-4AE00D075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468" y="3117488"/>
            <a:ext cx="9486901" cy="2265075"/>
          </a:xfrm>
        </p:spPr>
        <p:txBody>
          <a:bodyPr>
            <a:normAutofit/>
          </a:bodyPr>
          <a:lstStyle/>
          <a:p>
            <a:r>
              <a:rPr lang="en-US" dirty="0"/>
              <a:t>The first step of the project.</a:t>
            </a:r>
          </a:p>
          <a:p>
            <a:r>
              <a:rPr lang="en-US" dirty="0"/>
              <a:t>The stockWatcher.py file was created.</a:t>
            </a:r>
          </a:p>
          <a:p>
            <a:r>
              <a:rPr lang="en-US" dirty="0"/>
              <a:t>Contains the functions needed to make the stock watcher with simple threading and logging.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7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C160-77FE-4617-93AF-46CE81BF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681606"/>
          </a:xfrm>
        </p:spPr>
        <p:txBody>
          <a:bodyPr>
            <a:normAutofit/>
          </a:bodyPr>
          <a:lstStyle/>
          <a:p>
            <a:r>
              <a:rPr lang="en-US" sz="2800" dirty="0"/>
              <a:t>Code: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D45AB49-B05C-45C6-B5B9-56E8835A1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0025"/>
            <a:ext cx="4545175" cy="391795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51B5CE7-A678-42A1-87D1-E0BAF2E59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507" y="1470025"/>
            <a:ext cx="4310261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3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7FE8C99-B523-4298-A8EE-9FC64DFFD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33" y="1143907"/>
            <a:ext cx="4132991" cy="3917950"/>
          </a:xfrm>
        </p:spPr>
      </p:pic>
    </p:spTree>
    <p:extLst>
      <p:ext uri="{BB962C8B-B14F-4D97-AF65-F5344CB8AC3E}">
        <p14:creationId xmlns:p14="http://schemas.microsoft.com/office/powerpoint/2010/main" val="338898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8B21-99F3-470A-A763-3D024A3E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601824"/>
          </a:xfrm>
        </p:spPr>
        <p:txBody>
          <a:bodyPr>
            <a:normAutofit/>
          </a:bodyPr>
          <a:lstStyle/>
          <a:p>
            <a:r>
              <a:rPr lang="en-US" sz="2800" dirty="0"/>
              <a:t>Run the program for 10-12 minutes: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B5CAF7F-9966-43C8-AF18-A5D7B903B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81" y="1780945"/>
            <a:ext cx="6258898" cy="3296110"/>
          </a:xfrm>
        </p:spPr>
      </p:pic>
      <p:pic>
        <p:nvPicPr>
          <p:cNvPr id="6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7526BD1-6A48-4AEF-B543-26F4B0434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846" y="1780945"/>
            <a:ext cx="2636654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3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5681-3453-46C1-8186-DB9B23E19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94203"/>
            <a:ext cx="9486901" cy="1828800"/>
          </a:xfrm>
        </p:spPr>
        <p:txBody>
          <a:bodyPr>
            <a:normAutofit/>
          </a:bodyPr>
          <a:lstStyle/>
          <a:p>
            <a:r>
              <a:rPr lang="en-US" dirty="0"/>
              <a:t>The code was edited to get the stock symbols from the command line</a:t>
            </a:r>
          </a:p>
          <a:p>
            <a:r>
              <a:rPr lang="en-US" dirty="0" err="1"/>
              <a:t>stock_list</a:t>
            </a:r>
            <a:r>
              <a:rPr lang="en-US" dirty="0"/>
              <a:t> = ["MSFT","GOOG","AAPL","AMZN"] was replaced by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stock_list</a:t>
            </a:r>
            <a:r>
              <a:rPr lang="en-US" dirty="0"/>
              <a:t> = </a:t>
            </a:r>
            <a:r>
              <a:rPr lang="en-US" dirty="0" err="1"/>
              <a:t>sys.argv</a:t>
            </a:r>
            <a:r>
              <a:rPr lang="en-US" dirty="0"/>
              <a:t>[1:]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B1E59F-024F-46B5-8A96-1CBF1162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38899"/>
            <a:ext cx="9486901" cy="1694576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/>
              <a:t>Step B: Get Stock Symbols from the Command Line</a:t>
            </a:r>
            <a:br>
              <a:rPr lang="en-US" dirty="0"/>
            </a:br>
            <a:r>
              <a:rPr lang="en-US" dirty="0"/>
              <a:t>                                                        </a:t>
            </a:r>
            <a:r>
              <a:rPr lang="en-US" sz="1400" dirty="0"/>
              <a:t>by Xing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4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9D70BD-1A3F-46A9-A444-B9D075A6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681606"/>
          </a:xfrm>
        </p:spPr>
        <p:txBody>
          <a:bodyPr>
            <a:normAutofit/>
          </a:bodyPr>
          <a:lstStyle/>
          <a:p>
            <a:r>
              <a:rPr lang="en-US" sz="2800" dirty="0"/>
              <a:t>Code updated: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69F7B-CE53-472F-BF74-B3A59D615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6082" y="2704311"/>
            <a:ext cx="6228703" cy="1858357"/>
          </a:xfrm>
        </p:spPr>
      </p:pic>
    </p:spTree>
    <p:extLst>
      <p:ext uri="{BB962C8B-B14F-4D97-AF65-F5344CB8AC3E}">
        <p14:creationId xmlns:p14="http://schemas.microsoft.com/office/powerpoint/2010/main" val="338447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F9836B-EC58-476B-A2FE-B9BB13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89732"/>
            <a:ext cx="9486900" cy="933061"/>
          </a:xfrm>
        </p:spPr>
        <p:txBody>
          <a:bodyPr>
            <a:normAutofit/>
          </a:bodyPr>
          <a:lstStyle/>
          <a:p>
            <a:r>
              <a:rPr lang="en-US" sz="2800" dirty="0"/>
              <a:t>Run the program with the command</a:t>
            </a:r>
            <a:br>
              <a:rPr lang="en-US" sz="2800" dirty="0"/>
            </a:br>
            <a:r>
              <a:rPr lang="en-US" sz="1600" dirty="0"/>
              <a:t>...&gt; python stockWatcher.py MSFT GOOG AAPL AMZN 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E2F9F-27D9-4A9D-94FE-27BAD3204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0" y="2642496"/>
            <a:ext cx="5663682" cy="219484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A9FAD6E-A11F-4A93-9077-56445066D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9663" y="2351315"/>
            <a:ext cx="3675368" cy="352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435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142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Goudy Old Style</vt:lpstr>
      <vt:lpstr>ClassicFrameVTI</vt:lpstr>
      <vt:lpstr>FINAL project</vt:lpstr>
      <vt:lpstr>Group members:</vt:lpstr>
      <vt:lpstr>Step A: Setup Threading and Logging                                                          by Xing Liu</vt:lpstr>
      <vt:lpstr>Code:</vt:lpstr>
      <vt:lpstr>PowerPoint Presentation</vt:lpstr>
      <vt:lpstr>Run the program for 10-12 minutes:</vt:lpstr>
      <vt:lpstr>Step B: Get Stock Symbols from the Command Line                                                         by Xing Liu</vt:lpstr>
      <vt:lpstr>Code updated:</vt:lpstr>
      <vt:lpstr>Run the program with the command ...&gt; python stockWatcher.py MSFT GOOG AAPL AMZN </vt:lpstr>
      <vt:lpstr>Step c</vt:lpstr>
      <vt:lpstr>problems</vt:lpstr>
      <vt:lpstr>resolvations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Xing Liu</dc:creator>
  <cp:lastModifiedBy>Xing Liu</cp:lastModifiedBy>
  <cp:revision>2</cp:revision>
  <dcterms:created xsi:type="dcterms:W3CDTF">2020-11-29T16:15:37Z</dcterms:created>
  <dcterms:modified xsi:type="dcterms:W3CDTF">2020-11-29T16:26:27Z</dcterms:modified>
</cp:coreProperties>
</file>