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415" r:id="rId15"/>
    <p:sldId id="416" r:id="rId16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67B09-EB5B-44AB-B605-66BF034D873D}" v="205" dt="2023-01-25T09:59:48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Muisyo" userId="4dfb783bbf952c9e" providerId="LiveId" clId="{EDC67B09-EB5B-44AB-B605-66BF034D873D}"/>
    <pc:docChg chg="undo redo custSel addSld delSld modSld">
      <pc:chgData name="Irene Muisyo" userId="4dfb783bbf952c9e" providerId="LiveId" clId="{EDC67B09-EB5B-44AB-B605-66BF034D873D}" dt="2023-01-25T10:03:01.483" v="2145" actId="1038"/>
      <pc:docMkLst>
        <pc:docMk/>
      </pc:docMkLst>
      <pc:sldChg chg="addSp modSp mod setBg">
        <pc:chgData name="Irene Muisyo" userId="4dfb783bbf952c9e" providerId="LiveId" clId="{EDC67B09-EB5B-44AB-B605-66BF034D873D}" dt="2023-01-24T12:57:41.277" v="1459" actId="255"/>
        <pc:sldMkLst>
          <pc:docMk/>
          <pc:sldMk cId="3737178514" sldId="256"/>
        </pc:sldMkLst>
        <pc:spChg chg="mod">
          <ac:chgData name="Irene Muisyo" userId="4dfb783bbf952c9e" providerId="LiveId" clId="{EDC67B09-EB5B-44AB-B605-66BF034D873D}" dt="2023-01-20T17:38:43.840" v="928" actId="26606"/>
          <ac:spMkLst>
            <pc:docMk/>
            <pc:sldMk cId="3737178514" sldId="256"/>
            <ac:spMk id="2" creationId="{6A367C9A-F776-2238-F20A-39072CACB74D}"/>
          </ac:spMkLst>
        </pc:spChg>
        <pc:spChg chg="mod">
          <ac:chgData name="Irene Muisyo" userId="4dfb783bbf952c9e" providerId="LiveId" clId="{EDC67B09-EB5B-44AB-B605-66BF034D873D}" dt="2023-01-24T12:57:41.277" v="1459" actId="255"/>
          <ac:spMkLst>
            <pc:docMk/>
            <pc:sldMk cId="3737178514" sldId="256"/>
            <ac:spMk id="3" creationId="{BD543CEF-BB78-1ACC-EBB1-0C9BD0475099}"/>
          </ac:spMkLst>
        </pc:spChg>
        <pc:spChg chg="add">
          <ac:chgData name="Irene Muisyo" userId="4dfb783bbf952c9e" providerId="LiveId" clId="{EDC67B09-EB5B-44AB-B605-66BF034D873D}" dt="2023-01-20T17:38:43.840" v="928" actId="26606"/>
          <ac:spMkLst>
            <pc:docMk/>
            <pc:sldMk cId="3737178514" sldId="256"/>
            <ac:spMk id="8" creationId="{2A8AA5BC-4F7A-4226-8F99-6D824B226A97}"/>
          </ac:spMkLst>
        </pc:spChg>
        <pc:spChg chg="add">
          <ac:chgData name="Irene Muisyo" userId="4dfb783bbf952c9e" providerId="LiveId" clId="{EDC67B09-EB5B-44AB-B605-66BF034D873D}" dt="2023-01-20T17:38:43.840" v="928" actId="26606"/>
          <ac:spMkLst>
            <pc:docMk/>
            <pc:sldMk cId="3737178514" sldId="256"/>
            <ac:spMk id="12" creationId="{5BC87C3E-1040-4EE4-9BDB-9537F7A1B335}"/>
          </ac:spMkLst>
        </pc:spChg>
        <pc:cxnChg chg="add">
          <ac:chgData name="Irene Muisyo" userId="4dfb783bbf952c9e" providerId="LiveId" clId="{EDC67B09-EB5B-44AB-B605-66BF034D873D}" dt="2023-01-20T17:38:43.840" v="928" actId="26606"/>
          <ac:cxnSpMkLst>
            <pc:docMk/>
            <pc:sldMk cId="3737178514" sldId="256"/>
            <ac:cxnSpMk id="10" creationId="{911DBBF1-3229-4BD9-B3D1-B4CA571E7431}"/>
          </ac:cxnSpMkLst>
        </pc:cxnChg>
        <pc:cxnChg chg="add">
          <ac:chgData name="Irene Muisyo" userId="4dfb783bbf952c9e" providerId="LiveId" clId="{EDC67B09-EB5B-44AB-B605-66BF034D873D}" dt="2023-01-20T17:38:43.840" v="928" actId="26606"/>
          <ac:cxnSpMkLst>
            <pc:docMk/>
            <pc:sldMk cId="3737178514" sldId="256"/>
            <ac:cxnSpMk id="14" creationId="{42CDBECE-872A-4C73-9DC1-BB4E805E2CF5}"/>
          </ac:cxnSpMkLst>
        </pc:cxnChg>
        <pc:cxnChg chg="add">
          <ac:chgData name="Irene Muisyo" userId="4dfb783bbf952c9e" providerId="LiveId" clId="{EDC67B09-EB5B-44AB-B605-66BF034D873D}" dt="2023-01-20T17:38:43.840" v="928" actId="26606"/>
          <ac:cxnSpMkLst>
            <pc:docMk/>
            <pc:sldMk cId="3737178514" sldId="256"/>
            <ac:cxnSpMk id="16" creationId="{F5CD5A0B-CDD7-427C-AA42-2EECFDFA1811}"/>
          </ac:cxnSpMkLst>
        </pc:cxnChg>
      </pc:sldChg>
      <pc:sldChg chg="modSp new mod">
        <pc:chgData name="Irene Muisyo" userId="4dfb783bbf952c9e" providerId="LiveId" clId="{EDC67B09-EB5B-44AB-B605-66BF034D873D}" dt="2023-01-24T12:58:28.755" v="1472" actId="1035"/>
        <pc:sldMkLst>
          <pc:docMk/>
          <pc:sldMk cId="921221375" sldId="257"/>
        </pc:sldMkLst>
        <pc:spChg chg="mod">
          <ac:chgData name="Irene Muisyo" userId="4dfb783bbf952c9e" providerId="LiveId" clId="{EDC67B09-EB5B-44AB-B605-66BF034D873D}" dt="2023-01-20T18:14:23.948" v="1431" actId="1035"/>
          <ac:spMkLst>
            <pc:docMk/>
            <pc:sldMk cId="921221375" sldId="257"/>
            <ac:spMk id="2" creationId="{2B9A20F5-C8B7-9CC8-5E22-0D0C1056E46B}"/>
          </ac:spMkLst>
        </pc:spChg>
        <pc:spChg chg="mod">
          <ac:chgData name="Irene Muisyo" userId="4dfb783bbf952c9e" providerId="LiveId" clId="{EDC67B09-EB5B-44AB-B605-66BF034D873D}" dt="2023-01-24T12:58:28.755" v="1472" actId="1035"/>
          <ac:spMkLst>
            <pc:docMk/>
            <pc:sldMk cId="921221375" sldId="257"/>
            <ac:spMk id="3" creationId="{7B452471-1B62-46CC-91F2-D8BBF4D69BA8}"/>
          </ac:spMkLst>
        </pc:spChg>
        <pc:spChg chg="mod">
          <ac:chgData name="Irene Muisyo" userId="4dfb783bbf952c9e" providerId="LiveId" clId="{EDC67B09-EB5B-44AB-B605-66BF034D873D}" dt="2023-01-20T18:13:52.358" v="1425" actId="1035"/>
          <ac:spMkLst>
            <pc:docMk/>
            <pc:sldMk cId="921221375" sldId="257"/>
            <ac:spMk id="4" creationId="{C5273B1A-3609-D9C9-EC6E-8C825681D224}"/>
          </ac:spMkLst>
        </pc:spChg>
      </pc:sldChg>
      <pc:sldChg chg="modSp new mod">
        <pc:chgData name="Irene Muisyo" userId="4dfb783bbf952c9e" providerId="LiveId" clId="{EDC67B09-EB5B-44AB-B605-66BF034D873D}" dt="2023-01-24T13:01:29.574" v="1525" actId="20577"/>
        <pc:sldMkLst>
          <pc:docMk/>
          <pc:sldMk cId="1060315343" sldId="258"/>
        </pc:sldMkLst>
        <pc:spChg chg="mod">
          <ac:chgData name="Irene Muisyo" userId="4dfb783bbf952c9e" providerId="LiveId" clId="{EDC67B09-EB5B-44AB-B605-66BF034D873D}" dt="2023-01-20T16:19:52.112" v="395" actId="207"/>
          <ac:spMkLst>
            <pc:docMk/>
            <pc:sldMk cId="1060315343" sldId="258"/>
            <ac:spMk id="2" creationId="{94163CEF-5CD2-F40C-DF00-F3B4E7A88916}"/>
          </ac:spMkLst>
        </pc:spChg>
        <pc:spChg chg="mod">
          <ac:chgData name="Irene Muisyo" userId="4dfb783bbf952c9e" providerId="LiveId" clId="{EDC67B09-EB5B-44AB-B605-66BF034D873D}" dt="2023-01-24T13:01:29.574" v="1525" actId="20577"/>
          <ac:spMkLst>
            <pc:docMk/>
            <pc:sldMk cId="1060315343" sldId="258"/>
            <ac:spMk id="3" creationId="{76B36212-1B24-1DEC-AB50-13621DAE131F}"/>
          </ac:spMkLst>
        </pc:spChg>
        <pc:spChg chg="mod">
          <ac:chgData name="Irene Muisyo" userId="4dfb783bbf952c9e" providerId="LiveId" clId="{EDC67B09-EB5B-44AB-B605-66BF034D873D}" dt="2023-01-20T18:13:43.690" v="1417" actId="1035"/>
          <ac:spMkLst>
            <pc:docMk/>
            <pc:sldMk cId="1060315343" sldId="258"/>
            <ac:spMk id="4" creationId="{4CE2DAEC-9CDB-A9DE-ABFA-85B9E3EAA53C}"/>
          </ac:spMkLst>
        </pc:spChg>
      </pc:sldChg>
      <pc:sldChg chg="addSp delSp modSp new mod">
        <pc:chgData name="Irene Muisyo" userId="4dfb783bbf952c9e" providerId="LiveId" clId="{EDC67B09-EB5B-44AB-B605-66BF034D873D}" dt="2023-01-24T13:06:35.914" v="1653" actId="20577"/>
        <pc:sldMkLst>
          <pc:docMk/>
          <pc:sldMk cId="3966186404" sldId="259"/>
        </pc:sldMkLst>
        <pc:spChg chg="del">
          <ac:chgData name="Irene Muisyo" userId="4dfb783bbf952c9e" providerId="LiveId" clId="{EDC67B09-EB5B-44AB-B605-66BF034D873D}" dt="2023-01-20T15:50:00.765" v="149" actId="478"/>
          <ac:spMkLst>
            <pc:docMk/>
            <pc:sldMk cId="3966186404" sldId="259"/>
            <ac:spMk id="2" creationId="{5F8ACC34-79E9-7994-94CD-9C4746491E5F}"/>
          </ac:spMkLst>
        </pc:spChg>
        <pc:spChg chg="del mod">
          <ac:chgData name="Irene Muisyo" userId="4dfb783bbf952c9e" providerId="LiveId" clId="{EDC67B09-EB5B-44AB-B605-66BF034D873D}" dt="2023-01-20T15:51:00.263" v="151" actId="3680"/>
          <ac:spMkLst>
            <pc:docMk/>
            <pc:sldMk cId="3966186404" sldId="259"/>
            <ac:spMk id="3" creationId="{E6426A73-5A03-A94B-3292-4942D7D341D6}"/>
          </ac:spMkLst>
        </pc:spChg>
        <pc:spChg chg="mod">
          <ac:chgData name="Irene Muisyo" userId="4dfb783bbf952c9e" providerId="LiveId" clId="{EDC67B09-EB5B-44AB-B605-66BF034D873D}" dt="2023-01-20T18:13:34.521" v="1410" actId="1035"/>
          <ac:spMkLst>
            <pc:docMk/>
            <pc:sldMk cId="3966186404" sldId="259"/>
            <ac:spMk id="4" creationId="{0F7D5A59-AD08-5FDC-E68F-6212E21E8872}"/>
          </ac:spMkLst>
        </pc:spChg>
        <pc:graphicFrameChg chg="add mod ord modGraphic">
          <ac:chgData name="Irene Muisyo" userId="4dfb783bbf952c9e" providerId="LiveId" clId="{EDC67B09-EB5B-44AB-B605-66BF034D873D}" dt="2023-01-24T13:06:35.914" v="1653" actId="20577"/>
          <ac:graphicFrameMkLst>
            <pc:docMk/>
            <pc:sldMk cId="3966186404" sldId="259"/>
            <ac:graphicFrameMk id="5" creationId="{E8C107F7-732C-1135-FBD1-6229BB62D9FA}"/>
          </ac:graphicFrameMkLst>
        </pc:graphicFrameChg>
        <pc:picChg chg="add mod">
          <ac:chgData name="Irene Muisyo" userId="4dfb783bbf952c9e" providerId="LiveId" clId="{EDC67B09-EB5B-44AB-B605-66BF034D873D}" dt="2023-01-24T13:06:03.746" v="1635" actId="1036"/>
          <ac:picMkLst>
            <pc:docMk/>
            <pc:sldMk cId="3966186404" sldId="259"/>
            <ac:picMk id="6" creationId="{66F30B85-F190-BC52-5DDD-2F056A3FC033}"/>
          </ac:picMkLst>
        </pc:picChg>
        <pc:picChg chg="add mod">
          <ac:chgData name="Irene Muisyo" userId="4dfb783bbf952c9e" providerId="LiveId" clId="{EDC67B09-EB5B-44AB-B605-66BF034D873D}" dt="2023-01-24T13:05:58.417" v="1629" actId="1035"/>
          <ac:picMkLst>
            <pc:docMk/>
            <pc:sldMk cId="3966186404" sldId="259"/>
            <ac:picMk id="7" creationId="{A83D6BB3-2E7F-61D5-97E2-00D387D8355F}"/>
          </ac:picMkLst>
        </pc:picChg>
        <pc:picChg chg="add mod">
          <ac:chgData name="Irene Muisyo" userId="4dfb783bbf952c9e" providerId="LiveId" clId="{EDC67B09-EB5B-44AB-B605-66BF034D873D}" dt="2023-01-24T13:06:09.826" v="1639" actId="1037"/>
          <ac:picMkLst>
            <pc:docMk/>
            <pc:sldMk cId="3966186404" sldId="259"/>
            <ac:picMk id="8" creationId="{2D1BF814-FBA0-D9A1-F1DD-D3C2C9A77A08}"/>
          </ac:picMkLst>
        </pc:picChg>
        <pc:picChg chg="add mod">
          <ac:chgData name="Irene Muisyo" userId="4dfb783bbf952c9e" providerId="LiveId" clId="{EDC67B09-EB5B-44AB-B605-66BF034D873D}" dt="2023-01-24T13:04:41.076" v="1589" actId="1038"/>
          <ac:picMkLst>
            <pc:docMk/>
            <pc:sldMk cId="3966186404" sldId="259"/>
            <ac:picMk id="9" creationId="{21438D7E-DEAF-D6EB-DCB4-4B72AD60A3C1}"/>
          </ac:picMkLst>
        </pc:picChg>
        <pc:picChg chg="add mod">
          <ac:chgData name="Irene Muisyo" userId="4dfb783bbf952c9e" providerId="LiveId" clId="{EDC67B09-EB5B-44AB-B605-66BF034D873D}" dt="2023-01-24T13:06:14.775" v="1650" actId="1035"/>
          <ac:picMkLst>
            <pc:docMk/>
            <pc:sldMk cId="3966186404" sldId="259"/>
            <ac:picMk id="10" creationId="{B8C66B77-2B0E-53CB-DD22-E66A3EA7166F}"/>
          </ac:picMkLst>
        </pc:picChg>
      </pc:sldChg>
      <pc:sldChg chg="addSp modSp new mod">
        <pc:chgData name="Irene Muisyo" userId="4dfb783bbf952c9e" providerId="LiveId" clId="{EDC67B09-EB5B-44AB-B605-66BF034D873D}" dt="2023-01-24T11:09:35.126" v="1458"/>
        <pc:sldMkLst>
          <pc:docMk/>
          <pc:sldMk cId="2553523442" sldId="260"/>
        </pc:sldMkLst>
        <pc:spChg chg="mod">
          <ac:chgData name="Irene Muisyo" userId="4dfb783bbf952c9e" providerId="LiveId" clId="{EDC67B09-EB5B-44AB-B605-66BF034D873D}" dt="2023-01-20T16:26:27.126" v="410" actId="207"/>
          <ac:spMkLst>
            <pc:docMk/>
            <pc:sldMk cId="2553523442" sldId="260"/>
            <ac:spMk id="2" creationId="{F77A02FA-17A8-7AA2-9346-41C7CF9FC91A}"/>
          </ac:spMkLst>
        </pc:spChg>
        <pc:spChg chg="mod">
          <ac:chgData name="Irene Muisyo" userId="4dfb783bbf952c9e" providerId="LiveId" clId="{EDC67B09-EB5B-44AB-B605-66BF034D873D}" dt="2023-01-20T16:26:13.889" v="409" actId="255"/>
          <ac:spMkLst>
            <pc:docMk/>
            <pc:sldMk cId="2553523442" sldId="260"/>
            <ac:spMk id="3" creationId="{0225C638-027F-363E-4A33-3C487D61401B}"/>
          </ac:spMkLst>
        </pc:spChg>
        <pc:spChg chg="mod">
          <ac:chgData name="Irene Muisyo" userId="4dfb783bbf952c9e" providerId="LiveId" clId="{EDC67B09-EB5B-44AB-B605-66BF034D873D}" dt="2023-01-20T18:13:26.744" v="1400" actId="1035"/>
          <ac:spMkLst>
            <pc:docMk/>
            <pc:sldMk cId="2553523442" sldId="260"/>
            <ac:spMk id="4" creationId="{853A42C7-7F5E-8BA2-96C4-4D28521D967E}"/>
          </ac:spMkLst>
        </pc:spChg>
        <pc:graphicFrameChg chg="add mod modGraphic">
          <ac:chgData name="Irene Muisyo" userId="4dfb783bbf952c9e" providerId="LiveId" clId="{EDC67B09-EB5B-44AB-B605-66BF034D873D}" dt="2023-01-24T11:09:35.126" v="1458"/>
          <ac:graphicFrameMkLst>
            <pc:docMk/>
            <pc:sldMk cId="2553523442" sldId="260"/>
            <ac:graphicFrameMk id="5" creationId="{2660D4E7-2673-68A7-63EC-13A363F37DF5}"/>
          </ac:graphicFrameMkLst>
        </pc:graphicFrameChg>
      </pc:sldChg>
      <pc:sldChg chg="addSp modSp new mod">
        <pc:chgData name="Irene Muisyo" userId="4dfb783bbf952c9e" providerId="LiveId" clId="{EDC67B09-EB5B-44AB-B605-66BF034D873D}" dt="2023-01-25T09:25:48.736" v="2069" actId="1035"/>
        <pc:sldMkLst>
          <pc:docMk/>
          <pc:sldMk cId="3819338969" sldId="261"/>
        </pc:sldMkLst>
        <pc:spChg chg="mod">
          <ac:chgData name="Irene Muisyo" userId="4dfb783bbf952c9e" providerId="LiveId" clId="{EDC67B09-EB5B-44AB-B605-66BF034D873D}" dt="2023-01-20T16:37:23.662" v="418" actId="2711"/>
          <ac:spMkLst>
            <pc:docMk/>
            <pc:sldMk cId="3819338969" sldId="261"/>
            <ac:spMk id="2" creationId="{A64CEBA9-642F-42F1-1537-9D17FDBFEE38}"/>
          </ac:spMkLst>
        </pc:spChg>
        <pc:spChg chg="mod">
          <ac:chgData name="Irene Muisyo" userId="4dfb783bbf952c9e" providerId="LiveId" clId="{EDC67B09-EB5B-44AB-B605-66BF034D873D}" dt="2023-01-25T09:25:48.736" v="2069" actId="1035"/>
          <ac:spMkLst>
            <pc:docMk/>
            <pc:sldMk cId="3819338969" sldId="261"/>
            <ac:spMk id="3" creationId="{6DBE9A43-0A58-69B9-7EF4-9931C146AADD}"/>
          </ac:spMkLst>
        </pc:spChg>
        <pc:spChg chg="mod">
          <ac:chgData name="Irene Muisyo" userId="4dfb783bbf952c9e" providerId="LiveId" clId="{EDC67B09-EB5B-44AB-B605-66BF034D873D}" dt="2023-01-20T18:13:14.455" v="1387" actId="1035"/>
          <ac:spMkLst>
            <pc:docMk/>
            <pc:sldMk cId="3819338969" sldId="261"/>
            <ac:spMk id="4" creationId="{73F0D0A7-AF06-43CB-6E5B-216FBAE2EDA9}"/>
          </ac:spMkLst>
        </pc:spChg>
        <pc:graphicFrameChg chg="add mod modGraphic">
          <ac:chgData name="Irene Muisyo" userId="4dfb783bbf952c9e" providerId="LiveId" clId="{EDC67B09-EB5B-44AB-B605-66BF034D873D}" dt="2023-01-24T13:21:20.941" v="1797" actId="1036"/>
          <ac:graphicFrameMkLst>
            <pc:docMk/>
            <pc:sldMk cId="3819338969" sldId="261"/>
            <ac:graphicFrameMk id="5" creationId="{DC58D6D6-2F4C-FD75-A997-CBDE0646CB14}"/>
          </ac:graphicFrameMkLst>
        </pc:graphicFrameChg>
      </pc:sldChg>
      <pc:sldChg chg="addSp modSp new mod">
        <pc:chgData name="Irene Muisyo" userId="4dfb783bbf952c9e" providerId="LiveId" clId="{EDC67B09-EB5B-44AB-B605-66BF034D873D}" dt="2023-01-25T09:30:30.560" v="2100" actId="1035"/>
        <pc:sldMkLst>
          <pc:docMk/>
          <pc:sldMk cId="4168998753" sldId="262"/>
        </pc:sldMkLst>
        <pc:spChg chg="mod">
          <ac:chgData name="Irene Muisyo" userId="4dfb783bbf952c9e" providerId="LiveId" clId="{EDC67B09-EB5B-44AB-B605-66BF034D873D}" dt="2023-01-25T09:28:06.586" v="2074" actId="20577"/>
          <ac:spMkLst>
            <pc:docMk/>
            <pc:sldMk cId="4168998753" sldId="262"/>
            <ac:spMk id="2" creationId="{A72BB01A-3BC0-97E9-13A9-2E6534188717}"/>
          </ac:spMkLst>
        </pc:spChg>
        <pc:spChg chg="mod">
          <ac:chgData name="Irene Muisyo" userId="4dfb783bbf952c9e" providerId="LiveId" clId="{EDC67B09-EB5B-44AB-B605-66BF034D873D}" dt="2023-01-25T09:28:23.980" v="2080" actId="20577"/>
          <ac:spMkLst>
            <pc:docMk/>
            <pc:sldMk cId="4168998753" sldId="262"/>
            <ac:spMk id="3" creationId="{09CB2F25-6E7B-C3B7-78CA-E69512D4B21B}"/>
          </ac:spMkLst>
        </pc:spChg>
        <pc:spChg chg="mod">
          <ac:chgData name="Irene Muisyo" userId="4dfb783bbf952c9e" providerId="LiveId" clId="{EDC67B09-EB5B-44AB-B605-66BF034D873D}" dt="2023-01-20T18:13:06.232" v="1376" actId="1035"/>
          <ac:spMkLst>
            <pc:docMk/>
            <pc:sldMk cId="4168998753" sldId="262"/>
            <ac:spMk id="4" creationId="{17181251-6633-C1D7-B9B2-B1ADB7BAB384}"/>
          </ac:spMkLst>
        </pc:spChg>
        <pc:picChg chg="add mod">
          <ac:chgData name="Irene Muisyo" userId="4dfb783bbf952c9e" providerId="LiveId" clId="{EDC67B09-EB5B-44AB-B605-66BF034D873D}" dt="2023-01-25T09:30:30.560" v="2100" actId="1035"/>
          <ac:picMkLst>
            <pc:docMk/>
            <pc:sldMk cId="4168998753" sldId="262"/>
            <ac:picMk id="5" creationId="{DCD42871-7411-31E2-71E3-E4A1EC9F43AD}"/>
          </ac:picMkLst>
        </pc:picChg>
      </pc:sldChg>
      <pc:sldChg chg="modSp new mod">
        <pc:chgData name="Irene Muisyo" userId="4dfb783bbf952c9e" providerId="LiveId" clId="{EDC67B09-EB5B-44AB-B605-66BF034D873D}" dt="2023-01-24T13:23:39.699" v="1887" actId="20577"/>
        <pc:sldMkLst>
          <pc:docMk/>
          <pc:sldMk cId="764648321" sldId="263"/>
        </pc:sldMkLst>
        <pc:spChg chg="mod">
          <ac:chgData name="Irene Muisyo" userId="4dfb783bbf952c9e" providerId="LiveId" clId="{EDC67B09-EB5B-44AB-B605-66BF034D873D}" dt="2023-01-20T17:02:03.749" v="766" actId="207"/>
          <ac:spMkLst>
            <pc:docMk/>
            <pc:sldMk cId="764648321" sldId="263"/>
            <ac:spMk id="2" creationId="{6F5E720E-E152-A6D9-03ED-37C26EC98DAA}"/>
          </ac:spMkLst>
        </pc:spChg>
        <pc:spChg chg="mod">
          <ac:chgData name="Irene Muisyo" userId="4dfb783bbf952c9e" providerId="LiveId" clId="{EDC67B09-EB5B-44AB-B605-66BF034D873D}" dt="2023-01-24T13:23:39.699" v="1887" actId="20577"/>
          <ac:spMkLst>
            <pc:docMk/>
            <pc:sldMk cId="764648321" sldId="263"/>
            <ac:spMk id="3" creationId="{3B719341-7300-6332-5311-C7B4B1BF8B10}"/>
          </ac:spMkLst>
        </pc:spChg>
        <pc:spChg chg="mod">
          <ac:chgData name="Irene Muisyo" userId="4dfb783bbf952c9e" providerId="LiveId" clId="{EDC67B09-EB5B-44AB-B605-66BF034D873D}" dt="2023-01-20T18:12:59.312" v="1361" actId="1035"/>
          <ac:spMkLst>
            <pc:docMk/>
            <pc:sldMk cId="764648321" sldId="263"/>
            <ac:spMk id="4" creationId="{18D2047A-476A-05B4-6E05-E0C7CDAAACBA}"/>
          </ac:spMkLst>
        </pc:spChg>
      </pc:sldChg>
      <pc:sldChg chg="delSp modSp new mod">
        <pc:chgData name="Irene Muisyo" userId="4dfb783bbf952c9e" providerId="LiveId" clId="{EDC67B09-EB5B-44AB-B605-66BF034D873D}" dt="2023-01-24T13:25:05.446" v="1890" actId="255"/>
        <pc:sldMkLst>
          <pc:docMk/>
          <pc:sldMk cId="4125694693" sldId="264"/>
        </pc:sldMkLst>
        <pc:spChg chg="del">
          <ac:chgData name="Irene Muisyo" userId="4dfb783bbf952c9e" providerId="LiveId" clId="{EDC67B09-EB5B-44AB-B605-66BF034D873D}" dt="2023-01-20T17:03:24.288" v="769" actId="478"/>
          <ac:spMkLst>
            <pc:docMk/>
            <pc:sldMk cId="4125694693" sldId="264"/>
            <ac:spMk id="2" creationId="{640981C2-093A-0E69-092F-BAC8F86D1D29}"/>
          </ac:spMkLst>
        </pc:spChg>
        <pc:spChg chg="mod">
          <ac:chgData name="Irene Muisyo" userId="4dfb783bbf952c9e" providerId="LiveId" clId="{EDC67B09-EB5B-44AB-B605-66BF034D873D}" dt="2023-01-24T13:25:05.446" v="1890" actId="255"/>
          <ac:spMkLst>
            <pc:docMk/>
            <pc:sldMk cId="4125694693" sldId="264"/>
            <ac:spMk id="3" creationId="{A1C47982-F386-5CDC-70DC-FB5950076DD8}"/>
          </ac:spMkLst>
        </pc:spChg>
        <pc:spChg chg="mod">
          <ac:chgData name="Irene Muisyo" userId="4dfb783bbf952c9e" providerId="LiveId" clId="{EDC67B09-EB5B-44AB-B605-66BF034D873D}" dt="2023-01-20T18:12:52.001" v="1351" actId="1035"/>
          <ac:spMkLst>
            <pc:docMk/>
            <pc:sldMk cId="4125694693" sldId="264"/>
            <ac:spMk id="4" creationId="{30306FCC-D4B9-A0F7-314C-23E46FF8A82C}"/>
          </ac:spMkLst>
        </pc:spChg>
      </pc:sldChg>
      <pc:sldChg chg="modSp new mod">
        <pc:chgData name="Irene Muisyo" userId="4dfb783bbf952c9e" providerId="LiveId" clId="{EDC67B09-EB5B-44AB-B605-66BF034D873D}" dt="2023-01-25T06:28:52.607" v="2054" actId="1035"/>
        <pc:sldMkLst>
          <pc:docMk/>
          <pc:sldMk cId="81253600" sldId="265"/>
        </pc:sldMkLst>
        <pc:spChg chg="mod">
          <ac:chgData name="Irene Muisyo" userId="4dfb783bbf952c9e" providerId="LiveId" clId="{EDC67B09-EB5B-44AB-B605-66BF034D873D}" dt="2023-01-25T06:28:52.607" v="2054" actId="1035"/>
          <ac:spMkLst>
            <pc:docMk/>
            <pc:sldMk cId="81253600" sldId="265"/>
            <ac:spMk id="2" creationId="{DAB44433-1196-B04D-50FE-8EF56AC89EB1}"/>
          </ac:spMkLst>
        </pc:spChg>
        <pc:spChg chg="mod">
          <ac:chgData name="Irene Muisyo" userId="4dfb783bbf952c9e" providerId="LiveId" clId="{EDC67B09-EB5B-44AB-B605-66BF034D873D}" dt="2023-01-24T13:27:26.782" v="1938" actId="1035"/>
          <ac:spMkLst>
            <pc:docMk/>
            <pc:sldMk cId="81253600" sldId="265"/>
            <ac:spMk id="3" creationId="{67E806D3-68D2-5C59-D9C8-A58B51BC10E1}"/>
          </ac:spMkLst>
        </pc:spChg>
        <pc:spChg chg="mod">
          <ac:chgData name="Irene Muisyo" userId="4dfb783bbf952c9e" providerId="LiveId" clId="{EDC67B09-EB5B-44AB-B605-66BF034D873D}" dt="2023-01-20T17:35:28.396" v="912" actId="1035"/>
          <ac:spMkLst>
            <pc:docMk/>
            <pc:sldMk cId="81253600" sldId="265"/>
            <ac:spMk id="4" creationId="{36A2C3A9-0B3B-42A6-21E2-FCB548D3D4EA}"/>
          </ac:spMkLst>
        </pc:spChg>
      </pc:sldChg>
      <pc:sldChg chg="modSp new mod">
        <pc:chgData name="Irene Muisyo" userId="4dfb783bbf952c9e" providerId="LiveId" clId="{EDC67B09-EB5B-44AB-B605-66BF034D873D}" dt="2023-01-25T09:59:48.357" v="2102" actId="6549"/>
        <pc:sldMkLst>
          <pc:docMk/>
          <pc:sldMk cId="1322512938" sldId="266"/>
        </pc:sldMkLst>
        <pc:spChg chg="mod">
          <ac:chgData name="Irene Muisyo" userId="4dfb783bbf952c9e" providerId="LiveId" clId="{EDC67B09-EB5B-44AB-B605-66BF034D873D}" dt="2023-01-20T17:50:36.372" v="1095" actId="207"/>
          <ac:spMkLst>
            <pc:docMk/>
            <pc:sldMk cId="1322512938" sldId="266"/>
            <ac:spMk id="2" creationId="{BE7CB1F8-20B2-2CA8-500E-9D426DEDD402}"/>
          </ac:spMkLst>
        </pc:spChg>
        <pc:spChg chg="mod">
          <ac:chgData name="Irene Muisyo" userId="4dfb783bbf952c9e" providerId="LiveId" clId="{EDC67B09-EB5B-44AB-B605-66BF034D873D}" dt="2023-01-25T09:59:48.357" v="2102" actId="6549"/>
          <ac:spMkLst>
            <pc:docMk/>
            <pc:sldMk cId="1322512938" sldId="266"/>
            <ac:spMk id="3" creationId="{AC7D5FD0-0912-E78A-72D2-A2978291DAC0}"/>
          </ac:spMkLst>
        </pc:spChg>
        <pc:spChg chg="mod">
          <ac:chgData name="Irene Muisyo" userId="4dfb783bbf952c9e" providerId="LiveId" clId="{EDC67B09-EB5B-44AB-B605-66BF034D873D}" dt="2023-01-20T18:12:35.168" v="1338" actId="1035"/>
          <ac:spMkLst>
            <pc:docMk/>
            <pc:sldMk cId="1322512938" sldId="266"/>
            <ac:spMk id="4" creationId="{F3B18A0B-3547-E35A-B76A-15254B61967D}"/>
          </ac:spMkLst>
        </pc:spChg>
      </pc:sldChg>
      <pc:sldChg chg="addSp modSp new mod">
        <pc:chgData name="Irene Muisyo" userId="4dfb783bbf952c9e" providerId="LiveId" clId="{EDC67B09-EB5B-44AB-B605-66BF034D873D}" dt="2023-01-24T13:31:26.607" v="2027" actId="1076"/>
        <pc:sldMkLst>
          <pc:docMk/>
          <pc:sldMk cId="3416435845" sldId="267"/>
        </pc:sldMkLst>
        <pc:spChg chg="mod">
          <ac:chgData name="Irene Muisyo" userId="4dfb783bbf952c9e" providerId="LiveId" clId="{EDC67B09-EB5B-44AB-B605-66BF034D873D}" dt="2023-01-20T17:50:43.051" v="1096" actId="207"/>
          <ac:spMkLst>
            <pc:docMk/>
            <pc:sldMk cId="3416435845" sldId="267"/>
            <ac:spMk id="2" creationId="{AF90C56A-B5A0-C776-5F87-4A42BEE0D9EF}"/>
          </ac:spMkLst>
        </pc:spChg>
        <pc:spChg chg="mod">
          <ac:chgData name="Irene Muisyo" userId="4dfb783bbf952c9e" providerId="LiveId" clId="{EDC67B09-EB5B-44AB-B605-66BF034D873D}" dt="2023-01-24T13:31:23.391" v="2026" actId="255"/>
          <ac:spMkLst>
            <pc:docMk/>
            <pc:sldMk cId="3416435845" sldId="267"/>
            <ac:spMk id="3" creationId="{18A1ACC4-15EC-2AC9-516F-A745B3359384}"/>
          </ac:spMkLst>
        </pc:spChg>
        <pc:spChg chg="mod">
          <ac:chgData name="Irene Muisyo" userId="4dfb783bbf952c9e" providerId="LiveId" clId="{EDC67B09-EB5B-44AB-B605-66BF034D873D}" dt="2023-01-24T13:31:26.607" v="2027" actId="1076"/>
          <ac:spMkLst>
            <pc:docMk/>
            <pc:sldMk cId="3416435845" sldId="267"/>
            <ac:spMk id="4" creationId="{40DD5700-F119-9E64-0866-4B310992BC49}"/>
          </ac:spMkLst>
        </pc:spChg>
        <pc:picChg chg="add mod">
          <ac:chgData name="Irene Muisyo" userId="4dfb783bbf952c9e" providerId="LiveId" clId="{EDC67B09-EB5B-44AB-B605-66BF034D873D}" dt="2023-01-20T17:48:47.024" v="1020" actId="1076"/>
          <ac:picMkLst>
            <pc:docMk/>
            <pc:sldMk cId="3416435845" sldId="267"/>
            <ac:picMk id="5" creationId="{9C99DBDB-C27C-51F2-9702-C886B38AC260}"/>
          </ac:picMkLst>
        </pc:picChg>
      </pc:sldChg>
      <pc:sldChg chg="modSp new del mod">
        <pc:chgData name="Irene Muisyo" userId="4dfb783bbf952c9e" providerId="LiveId" clId="{EDC67B09-EB5B-44AB-B605-66BF034D873D}" dt="2023-01-25T06:29:15.441" v="2055" actId="2696"/>
        <pc:sldMkLst>
          <pc:docMk/>
          <pc:sldMk cId="179390834" sldId="268"/>
        </pc:sldMkLst>
        <pc:spChg chg="mod">
          <ac:chgData name="Irene Muisyo" userId="4dfb783bbf952c9e" providerId="LiveId" clId="{EDC67B09-EB5B-44AB-B605-66BF034D873D}" dt="2023-01-20T17:56:12.346" v="1135" actId="207"/>
          <ac:spMkLst>
            <pc:docMk/>
            <pc:sldMk cId="179390834" sldId="268"/>
            <ac:spMk id="2" creationId="{FC0A1692-3ACE-A5E8-395C-67C8092DB403}"/>
          </ac:spMkLst>
        </pc:spChg>
        <pc:spChg chg="mod">
          <ac:chgData name="Irene Muisyo" userId="4dfb783bbf952c9e" providerId="LiveId" clId="{EDC67B09-EB5B-44AB-B605-66BF034D873D}" dt="2023-01-24T13:33:12.727" v="2048" actId="255"/>
          <ac:spMkLst>
            <pc:docMk/>
            <pc:sldMk cId="179390834" sldId="268"/>
            <ac:spMk id="3" creationId="{6EC63A74-E6BE-68A1-0F71-86EBC4A8D311}"/>
          </ac:spMkLst>
        </pc:spChg>
        <pc:spChg chg="mod">
          <ac:chgData name="Irene Muisyo" userId="4dfb783bbf952c9e" providerId="LiveId" clId="{EDC67B09-EB5B-44AB-B605-66BF034D873D}" dt="2023-01-20T18:06:35.024" v="1318" actId="1035"/>
          <ac:spMkLst>
            <pc:docMk/>
            <pc:sldMk cId="179390834" sldId="268"/>
            <ac:spMk id="4" creationId="{4370E6DF-1564-4EED-BF42-EC0153D729F2}"/>
          </ac:spMkLst>
        </pc:spChg>
      </pc:sldChg>
      <pc:sldChg chg="addSp delSp modSp new mod setBg">
        <pc:chgData name="Irene Muisyo" userId="4dfb783bbf952c9e" providerId="LiveId" clId="{EDC67B09-EB5B-44AB-B605-66BF034D873D}" dt="2023-01-25T10:03:01.483" v="2145" actId="1038"/>
        <pc:sldMkLst>
          <pc:docMk/>
          <pc:sldMk cId="1673744997" sldId="269"/>
        </pc:sldMkLst>
        <pc:spChg chg="mod ord">
          <ac:chgData name="Irene Muisyo" userId="4dfb783bbf952c9e" providerId="LiveId" clId="{EDC67B09-EB5B-44AB-B605-66BF034D873D}" dt="2023-01-20T18:05:51.515" v="1297" actId="404"/>
          <ac:spMkLst>
            <pc:docMk/>
            <pc:sldMk cId="1673744997" sldId="269"/>
            <ac:spMk id="2" creationId="{8C417529-A5BB-A596-9C3E-908F20716515}"/>
          </ac:spMkLst>
        </pc:spChg>
        <pc:spChg chg="mod ord">
          <ac:chgData name="Irene Muisyo" userId="4dfb783bbf952c9e" providerId="LiveId" clId="{EDC67B09-EB5B-44AB-B605-66BF034D873D}" dt="2023-01-20T18:05:33.753" v="1295" actId="1035"/>
          <ac:spMkLst>
            <pc:docMk/>
            <pc:sldMk cId="1673744997" sldId="269"/>
            <ac:spMk id="3" creationId="{87145EFF-94F6-F5E6-B7C0-765F8531B865}"/>
          </ac:spMkLst>
        </pc:spChg>
        <pc:spChg chg="add del">
          <ac:chgData name="Irene Muisyo" userId="4dfb783bbf952c9e" providerId="LiveId" clId="{EDC67B09-EB5B-44AB-B605-66BF034D873D}" dt="2023-01-20T17:59:05.569" v="1196" actId="26606"/>
          <ac:spMkLst>
            <pc:docMk/>
            <pc:sldMk cId="1673744997" sldId="269"/>
            <ac:spMk id="9" creationId="{D4771268-CB57-404A-9271-370EB28F6090}"/>
          </ac:spMkLst>
        </pc:spChg>
        <pc:spChg chg="add del">
          <ac:chgData name="Irene Muisyo" userId="4dfb783bbf952c9e" providerId="LiveId" clId="{EDC67B09-EB5B-44AB-B605-66BF034D873D}" dt="2023-01-20T18:00:05.873" v="1201" actId="26606"/>
          <ac:spMkLst>
            <pc:docMk/>
            <pc:sldMk cId="1673744997" sldId="269"/>
            <ac:spMk id="11" creationId="{53F29798-D584-4792-9B62-3F5F5C36D619}"/>
          </ac:spMkLst>
        </pc:spChg>
        <pc:picChg chg="add mod">
          <ac:chgData name="Irene Muisyo" userId="4dfb783bbf952c9e" providerId="LiveId" clId="{EDC67B09-EB5B-44AB-B605-66BF034D873D}" dt="2023-01-25T10:03:01.483" v="2145" actId="1038"/>
          <ac:picMkLst>
            <pc:docMk/>
            <pc:sldMk cId="1673744997" sldId="269"/>
            <ac:picMk id="4" creationId="{83F0ED79-32C4-27CA-789E-B11AE953C58C}"/>
          </ac:picMkLst>
        </pc:picChg>
        <pc:picChg chg="add mod">
          <ac:chgData name="Irene Muisyo" userId="4dfb783bbf952c9e" providerId="LiveId" clId="{EDC67B09-EB5B-44AB-B605-66BF034D873D}" dt="2023-01-20T17:58:54.050" v="1189"/>
          <ac:picMkLst>
            <pc:docMk/>
            <pc:sldMk cId="1673744997" sldId="269"/>
            <ac:picMk id="5" creationId="{21098985-5F03-5866-AA12-ACE3ABC2446B}"/>
          </ac:picMkLst>
        </pc:picChg>
        <pc:picChg chg="add del mod">
          <ac:chgData name="Irene Muisyo" userId="4dfb783bbf952c9e" providerId="LiveId" clId="{EDC67B09-EB5B-44AB-B605-66BF034D873D}" dt="2023-01-25T10:02:55.625" v="2103" actId="478"/>
          <ac:picMkLst>
            <pc:docMk/>
            <pc:sldMk cId="1673744997" sldId="269"/>
            <ac:picMk id="6" creationId="{C5BF51D2-6368-6DF1-B08F-AC5030CF4D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84C90-D990-4245-A17B-BC1A784E709B}" type="datetimeFigureOut">
              <a:rPr lang="en-KE" smtClean="0"/>
              <a:t>10/23/2023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CD7C3-1CAC-412D-913F-86921198BD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1953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9B56-C828-E379-0C71-68B32560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B8B98-7956-4DB5-AB7B-5E9FCE149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AC77-DA69-43A0-0A58-566A260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E564-3EF4-4424-86C8-B8FB06B44F3A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81C6-FE54-FA08-C7C2-619DD9D7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29E9-8802-B081-119F-6C43FD6C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284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221B-7DC8-43A3-3FC2-12F81251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528A7-294E-96D1-2D67-C9458AF9C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DCE1-4190-6CA0-1552-037E8AD7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327-4FF1-4739-82AF-D1C4DCF26799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A439-6350-78DA-253D-966F7822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8BE2-5C50-3BA6-BE07-DFDB7FFB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0736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E7D6C-C357-8E9C-0481-D8C8D01C7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F9FE6-2143-F3FC-74F8-BD666A36C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F339-FCBF-D491-CA55-A414E5BF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BDEC-29C7-4CDF-85E3-67A7E4F3D196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64EC-BD15-013D-49DB-6E71EC8F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1D01-3019-2E0F-C462-36ECA22E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8113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D417-823C-1835-9677-1251259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10DD-B92F-8A4A-6124-15629169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C2C9-E74E-090A-CC64-F3BF7B6B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B123-3AF5-406B-B6DC-A6F5B98876BA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D7E1-CC7F-F181-61AF-2AC47ED7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9F35-4765-32C2-AE0C-66AB74B7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4729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A9B6-FD18-679D-5BA8-305F7B67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FE282-4E07-9805-130A-70CCDCCC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0B8D-4F95-9DA1-930D-A3BF50AD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B94-C4B0-460A-9EB8-EF05A63FB741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DE8C-C4DF-59B2-4000-6F23BBB6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34AE-093B-A480-CB24-C3121DE9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26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349D-975E-D250-F7AD-6AA09B1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257F-437E-7BB9-BD00-67C583C18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AAF2-9DB7-1CAC-F2CB-50FDD37C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78F64-E51D-7A8F-7153-C0109722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AA86-1AF2-468D-8D3D-42282F48A887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CBC1-5E7E-9F1F-3BB2-17CB9660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443E-F4C2-D80C-F8E1-82409415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912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1081-A199-271F-CD79-B9582DB1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74B34-22AA-A357-23E7-9E72766D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F0872-B315-3306-CD91-3A4A3C3FE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87A5D-2746-4100-30D0-78F1E9F3E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2EC1B-60F7-1690-6897-6AA7D630B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3903C-2AB8-6814-CF37-47A16C6C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3092-4114-4B73-89D8-BBB03EBD68B5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64519-6794-6376-F391-5D4F69FB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3CCA9-F405-1200-721B-2C14EF2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55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0F8F-BB3F-6257-D6F6-A4669D78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18077-772D-A91D-7167-1A2D1B25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18F3-BD25-46D2-ABB9-FCBD26EB8897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A153C-CF96-C87C-F259-25AAC10A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6B23C-21D7-8E8E-A6FD-EFF2AE9B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2670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C430E-3DD3-159A-7EB4-E473E6C0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4324-5108-490C-9C53-CEA256FF3766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1D692-FFE1-663B-388C-4B10599D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DA7B-EE95-1112-7A24-189D2A2E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353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F2FC-966C-BDCB-6067-FB60A7AE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F4C3-6F9F-083D-2A3E-AC70CB08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9CDF6-FEDD-07FE-5EF5-B7C841114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8389-EC87-B585-9822-D9B99D03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889-FE73-4A67-9E45-25BC855093F5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EBD56-B367-FADD-4AF7-14ED85EA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4FBE-C2D8-6259-1578-9FDF9974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054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2B36-52FB-C8C0-1B4E-E58EF041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3D8C-A73B-D3EC-C1C5-5C68F851F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0168F-6A38-5FFC-D0D9-E51FB742A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C6289-8F80-C7A1-F5F0-BC43A981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13F2-877C-49A3-BB6F-9DBAB10DC2E8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4C58A-C400-C696-E384-C230002A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2B19F-54E7-234D-9D23-CEC895FB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421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EA4AA-FC34-0D02-DD03-A2209388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671E-622C-BB5A-B3AE-E186A20B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7223-E603-540C-94C3-DE3E8E5B1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978E-15C2-4E82-97CF-EA2607F66A4F}" type="datetime8">
              <a:rPr lang="en-KE" smtClean="0"/>
              <a:t>10/23/2023 07:15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3FC6-F891-C368-A95F-1DDF8AA9A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F822-A193-8663-578A-A06A7FB4E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2864-824F-45D2-947A-1024C187E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1132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67C9A-F776-2238-F20A-39072CACB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Century Schoolbook" panose="02040604050505020304" pitchFamily="18" charset="0"/>
              </a:rPr>
              <a:t>BCT 2205</a:t>
            </a:r>
            <a:br>
              <a:rPr lang="en-US" sz="6600" dirty="0">
                <a:latin typeface="Century Schoolbook" panose="02040604050505020304" pitchFamily="18" charset="0"/>
              </a:rPr>
            </a:br>
            <a:endParaRPr lang="en-KE" sz="6600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43CEF-BB78-1ACC-EBB1-0C9BD0475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Century Schoolbook" panose="02040604050505020304" pitchFamily="18" charset="0"/>
              </a:rPr>
              <a:t>Electronics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LECTURE 1 - INTRODUCTION</a:t>
            </a:r>
            <a:endParaRPr lang="en-KE" dirty="0">
              <a:latin typeface="Century Schoolbook" panose="020406040505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7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4433-1196-B04D-50FE-8EF56AC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4527"/>
          </a:xfrm>
        </p:spPr>
        <p:txBody>
          <a:bodyPr/>
          <a:lstStyle/>
          <a:p>
            <a:r>
              <a:rPr lang="en-KE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Electrical </a:t>
            </a:r>
            <a:r>
              <a:rPr lang="en-US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P</a:t>
            </a:r>
            <a:r>
              <a:rPr lang="en-KE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ower</a:t>
            </a:r>
            <a:endParaRPr lang="en-KE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806D3-68D2-5C59-D9C8-A58B51BC1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1722"/>
                <a:ext cx="10515600" cy="4864998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Electrical power is given by the product of p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.d.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current 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The unit of power is watt, W.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× 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(1)</m:t>
                      </m:r>
                    </m:oMath>
                  </m:oMathPara>
                </a14:m>
                <a:endParaRPr lang="en-KE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 Ohm’s law, </a:t>
                </a:r>
                <a14:m>
                  <m:oMath xmlns:m="http://schemas.openxmlformats.org/officeDocument/2006/math">
                    <m:r>
                      <a:rPr lang="en-K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K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K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𝐼𝑅</m:t>
                    </m:r>
                  </m:oMath>
                </a14:m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Substituting for V in equation (1) gives: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𝐼𝑅</m:t>
                          </m:r>
                        </m:e>
                      </m:d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 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KE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Also, from Ohm’s law, </a:t>
                </a:r>
                <a14:m>
                  <m:oMath xmlns:m="http://schemas.openxmlformats.org/officeDocument/2006/math">
                    <m:r>
                      <a:rPr lang="en-K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K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K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K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en-K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Substituting for I in equation (1) gives: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K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K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K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KE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KE" sz="20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 electric kettle has a resistance of 30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KE" sz="20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What current will flow when it is connected to a 240V supply? 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is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power rating of the kettle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KE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KE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𝑉𝐼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=240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8=1920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=1.92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𝑘𝑊</m:t>
                      </m:r>
                    </m:oMath>
                  </m:oMathPara>
                </a14:m>
                <a:endParaRPr lang="en-KE" sz="2000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806D3-68D2-5C59-D9C8-A58B51BC1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1722"/>
                <a:ext cx="10515600" cy="4864998"/>
              </a:xfrm>
              <a:blipFill>
                <a:blip r:embed="rId2"/>
                <a:stretch>
                  <a:fillRect l="-522" t="-752" r="-580" b="-9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2C3A9-0B3B-42A6-21E2-FCB548D3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37692"/>
            <a:ext cx="2743200" cy="365125"/>
          </a:xfrm>
        </p:spPr>
        <p:txBody>
          <a:bodyPr/>
          <a:lstStyle/>
          <a:p>
            <a:fld id="{0DD32864-824F-45D2-947A-1024C187E8DC}" type="slidenum">
              <a:rPr lang="en-KE" sz="2400" smtClean="0"/>
              <a:t>10</a:t>
            </a:fld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812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B1F8-20B2-2CA8-500E-9D426DED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Electrical </a:t>
            </a:r>
            <a:r>
              <a:rPr lang="en-US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E</a:t>
            </a:r>
            <a:r>
              <a:rPr lang="en-KE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nergy</a:t>
            </a:r>
            <a:endParaRPr lang="en-KE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D5FD0-0912-E78A-72D2-A2978291D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869"/>
                <a:ext cx="10515600" cy="468609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en-KE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Electrical energy = power × time</a:t>
                </a:r>
                <a:r>
                  <a:rPr lang="en-US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</a:t>
                </a:r>
                <a:r>
                  <a:rPr lang="en-KE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 unit of energy is watt-seconds or joules. </a:t>
                </a:r>
                <a:endParaRPr lang="en-US" sz="2100" dirty="0">
                  <a:effectLst/>
                  <a:latin typeface="Century Schoolbook" panose="020406040505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en-KE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12V battery is connected across a load having a resistance of 40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KE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Determine</a:t>
                </a:r>
                <a:r>
                  <a:rPr lang="en-US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(a)</a:t>
                </a:r>
                <a:r>
                  <a:rPr lang="en-KE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current flowing in the load, </a:t>
                </a:r>
                <a:r>
                  <a:rPr lang="en-US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KE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power consumed, and </a:t>
                </a:r>
                <a:r>
                  <a:rPr lang="en-US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lang="en-KE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energy dissipated in 2 minutes.</a:t>
                </a:r>
                <a:endParaRPr lang="en-KE" sz="21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KE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KE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KE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KE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40</m:t>
                          </m:r>
                        </m:den>
                      </m:f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=0.3</m:t>
                      </m:r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KE" sz="21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𝑉𝐼</m:t>
                      </m:r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=12</m:t>
                      </m:r>
                      <m:d>
                        <m:dPr>
                          <m:ctrlPr>
                            <a:rPr lang="en-KE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KE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0.3</m:t>
                          </m:r>
                        </m:e>
                      </m:d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=3.6</m:t>
                      </m:r>
                      <m:r>
                        <a:rPr lang="en-KE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KE" sz="21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285750" algn="just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en-US" sz="2100" dirty="0"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Energy dissipated = power x time</a:t>
                </a:r>
                <a:endParaRPr lang="en-KE" sz="21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=3.6</m:t>
                      </m:r>
                      <m:d>
                        <m:dPr>
                          <m:ctrlPr>
                            <a:rPr lang="en-KE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60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=432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KE" sz="2100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D5FD0-0912-E78A-72D2-A2978291D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869"/>
                <a:ext cx="10515600" cy="4686093"/>
              </a:xfrm>
              <a:blipFill>
                <a:blip r:embed="rId2"/>
                <a:stretch>
                  <a:fillRect l="-580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8A0B-3547-E35A-B76A-15254B61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7327"/>
            <a:ext cx="2743200" cy="342624"/>
          </a:xfrm>
        </p:spPr>
        <p:txBody>
          <a:bodyPr/>
          <a:lstStyle/>
          <a:p>
            <a:fld id="{0DD32864-824F-45D2-947A-1024C187E8DC}" type="slidenum">
              <a:rPr lang="en-KE" sz="2400" smtClean="0"/>
              <a:t>11</a:t>
            </a:fld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32251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C56A-B5A0-C776-5F87-4A42BEE0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8" y="365125"/>
            <a:ext cx="11438117" cy="1189355"/>
          </a:xfrm>
        </p:spPr>
        <p:txBody>
          <a:bodyPr>
            <a:normAutofit fontScale="90000"/>
          </a:bodyPr>
          <a:lstStyle/>
          <a:p>
            <a:pPr marL="742950" indent="-285750">
              <a:lnSpc>
                <a:spcPct val="130000"/>
              </a:lnSpc>
              <a:spcBef>
                <a:spcPts val="200"/>
              </a:spcBef>
            </a:pPr>
            <a:r>
              <a:rPr lang="en-KE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electrical measuring instruments</a:t>
            </a:r>
            <a:endParaRPr lang="en-KE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ACC4-15EC-2AC9-516F-A745B335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9545"/>
            <a:ext cx="7914639" cy="479229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30000"/>
              </a:lnSpc>
              <a:buFont typeface="+mj-lt"/>
              <a:buAutoNum type="romanLcPeriod"/>
            </a:pP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KE" sz="23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ammeter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instrument used to measure current and must be connected in series with the circuit. 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romanLcPeriod"/>
            </a:pP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KE" sz="23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voltmeter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instrument used to measure </a:t>
            </a:r>
            <a:r>
              <a:rPr lang="en-KE" sz="23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p.d.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must be connected in parallel with the </a:t>
            </a:r>
            <a:r>
              <a:rPr lang="en-US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circuit. 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romanLcPeriod"/>
            </a:pP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KE" sz="23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ohmmeter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 for measuring resistance.</a:t>
            </a:r>
          </a:p>
          <a:p>
            <a:pPr marL="342900" lvl="0" indent="-342900" algn="just">
              <a:lnSpc>
                <a:spcPct val="13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KE" sz="2300" b="1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multimeter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to measure voltage, current and resistance</a:t>
            </a:r>
            <a:r>
              <a:rPr lang="en-US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300" dirty="0"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The </a:t>
            </a:r>
            <a:r>
              <a:rPr lang="en-KE" sz="23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oscilloscope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- </a:t>
            </a:r>
            <a:r>
              <a:rPr lang="en-KE" sz="23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used to observe waveforms and to measure voltages and currents.</a:t>
            </a:r>
            <a:endParaRPr lang="en-KE" sz="2300" dirty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5700-F119-9E64-0866-4B310992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060799"/>
            <a:ext cx="2743200" cy="365125"/>
          </a:xfrm>
        </p:spPr>
        <p:txBody>
          <a:bodyPr/>
          <a:lstStyle/>
          <a:p>
            <a:fld id="{0DD32864-824F-45D2-947A-1024C187E8DC}" type="slidenum">
              <a:rPr lang="en-KE" sz="2800" smtClean="0"/>
              <a:t>12</a:t>
            </a:fld>
            <a:endParaRPr lang="en-KE" sz="2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C99DBDB-C27C-51F2-9702-C886B38A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39" y="2418645"/>
            <a:ext cx="2700000" cy="23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3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7529-A5BB-A596-9C3E-908F2071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6425" cy="1036955"/>
          </a:xfrm>
        </p:spPr>
        <p:txBody>
          <a:bodyPr>
            <a:normAutofit fontScale="90000"/>
          </a:bodyPr>
          <a:lstStyle/>
          <a:p>
            <a:r>
              <a:rPr lang="en-KE" sz="40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Standard symbols for electrical components</a:t>
            </a:r>
            <a:endParaRPr lang="en-KE" sz="4000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45EFF-94F6-F5E6-B7C0-765F8531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1"/>
            <a:ext cx="2819400" cy="318770"/>
          </a:xfrm>
        </p:spPr>
        <p:txBody>
          <a:bodyPr/>
          <a:lstStyle/>
          <a:p>
            <a:fld id="{0DD32864-824F-45D2-947A-1024C187E8DC}" type="slidenum">
              <a:rPr lang="en-KE" sz="2800" smtClean="0"/>
              <a:t>13</a:t>
            </a:fld>
            <a:endParaRPr lang="en-KE" sz="2800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83F0ED79-32C4-27CA-789E-B11AE953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8990" y="1158362"/>
            <a:ext cx="4500000" cy="54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BCT 2206_DIGITAL ELECTRONICS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1418" y="304800"/>
            <a:ext cx="4572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3276600"/>
            <a:ext cx="36022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*End of session*</a:t>
            </a:r>
          </a:p>
        </p:txBody>
      </p:sp>
    </p:spTree>
    <p:extLst>
      <p:ext uri="{BB962C8B-B14F-4D97-AF65-F5344CB8AC3E}">
        <p14:creationId xmlns:p14="http://schemas.microsoft.com/office/powerpoint/2010/main" val="30915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BCT 2206_DIGITAL ELECTRONICS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1418" y="304800"/>
            <a:ext cx="4572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495801" y="3276600"/>
            <a:ext cx="30364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Questions….?</a:t>
            </a:r>
          </a:p>
        </p:txBody>
      </p:sp>
    </p:spTree>
    <p:extLst>
      <p:ext uri="{BB962C8B-B14F-4D97-AF65-F5344CB8AC3E}">
        <p14:creationId xmlns:p14="http://schemas.microsoft.com/office/powerpoint/2010/main" val="5299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20F5-C8B7-9CC8-5E22-0D0C1056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Course Contents</a:t>
            </a:r>
            <a:endParaRPr lang="en-KE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2471-1B62-46CC-91F2-D8BBF4D6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012"/>
            <a:ext cx="10515600" cy="5052878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components: Passive components; Resistors, capacitors, inductors, colour codes</a:t>
            </a:r>
            <a:r>
              <a:rPr lang="en-US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KE" sz="17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and voltage characteristics, Ohm’s law, power rating, measurement of current and voltage. 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 components; diodes, transistors, current and voltage sources, Current and</a:t>
            </a:r>
            <a:b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voltage characteristics. 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Networks: </a:t>
            </a:r>
            <a:r>
              <a:rPr lang="en-KE" sz="17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Kirch</a:t>
            </a:r>
            <a:r>
              <a:rPr lang="en-US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offs laws, Thevenin, Norton, and their use in solving</a:t>
            </a:r>
            <a:b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problems. 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power transfer and input/output impedance. 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 current(DC) and Alternating Current(AC) transients: Differential equations for first order, inductance-capacitance(LC), Resistance-Capacitance(RC) and LCR, time constants. 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circuit currents. Practical circuits. </a:t>
            </a:r>
          </a:p>
          <a:p>
            <a:pPr marL="342900" lvl="0" indent="-342900" algn="just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Measurements; Use of ammeters, voltmeters, </a:t>
            </a:r>
            <a:r>
              <a:rPr lang="en-KE" sz="17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multimeters</a:t>
            </a:r>
            <a:r>
              <a:rPr lang="en-KE" sz="17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measurements. Construction of ammeters and voltmeters.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73B1A-3609-D9C9-EC6E-8C825681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37692"/>
            <a:ext cx="2743200" cy="365125"/>
          </a:xfrm>
        </p:spPr>
        <p:txBody>
          <a:bodyPr/>
          <a:lstStyle/>
          <a:p>
            <a:fld id="{0DD32864-824F-45D2-947A-1024C187E8DC}" type="slidenum">
              <a:rPr lang="en-KE" sz="2800" smtClean="0"/>
              <a:t>2</a:t>
            </a:fld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9212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3CEF-5CD2-F40C-DF00-F3B4E7A8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entury Schoolbook" panose="02040604050505020304" pitchFamily="18" charset="0"/>
              </a:rPr>
              <a:t>Introduction</a:t>
            </a:r>
            <a:r>
              <a:rPr lang="en-US" dirty="0">
                <a:solidFill>
                  <a:schemeClr val="accent1"/>
                </a:solidFill>
                <a:latin typeface="Century Schoolbook" panose="02040604050505020304" pitchFamily="18" charset="0"/>
              </a:rPr>
              <a:t> </a:t>
            </a:r>
            <a:endParaRPr lang="en-KE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6212-1B24-1DEC-AB50-13621DAE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5101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 is 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2400" b="1" dirty="0">
                <a:solidFill>
                  <a:schemeClr val="accent5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 of </a:t>
            </a:r>
            <a:r>
              <a:rPr lang="en-US" sz="2400" b="1" dirty="0">
                <a:solidFill>
                  <a:schemeClr val="accent5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flow of </a:t>
            </a:r>
            <a:r>
              <a:rPr lang="en-KE" sz="2400" b="1" dirty="0">
                <a:solidFill>
                  <a:schemeClr val="accent5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electrons 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how they perform different functions. It is a branch of engineering 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derived 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2 words: </a:t>
            </a:r>
          </a:p>
          <a:p>
            <a:pPr marL="857250" lvl="1" indent="-400050" algn="just">
              <a:lnSpc>
                <a:spcPct val="13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KE" b="1" dirty="0">
                <a:solidFill>
                  <a:schemeClr val="accent2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Electrons</a:t>
            </a:r>
            <a:r>
              <a:rPr lang="en-KE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negatively charged particle in an atom </a:t>
            </a:r>
          </a:p>
          <a:p>
            <a:pPr marL="857250" lvl="1" indent="-400050" algn="just">
              <a:lnSpc>
                <a:spcPct val="13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KE" b="1" dirty="0">
                <a:solidFill>
                  <a:schemeClr val="accent2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Mechanics</a:t>
            </a:r>
            <a:r>
              <a:rPr lang="en-KE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KE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tudy</a:t>
            </a:r>
            <a:r>
              <a:rPr lang="en-KE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motion of an electron.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components can be broadly classified into </a:t>
            </a:r>
            <a:r>
              <a:rPr lang="en-US" sz="24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components.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 electronic components are </a:t>
            </a:r>
            <a:r>
              <a:rPr lang="en-US" sz="2400" b="1" dirty="0">
                <a:solidFill>
                  <a:schemeClr val="accent6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capable of amplifying electrical signals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e.g.: diodes and transistors.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electronic components are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capable 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amplifying electrical signals, e.g.: resistors, capacitors, and inductors.</a:t>
            </a:r>
            <a:endParaRPr lang="en-KE" sz="2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2DAEC-9CDB-A9DE-ABFA-85B9E3EA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97936"/>
            <a:ext cx="2743200" cy="365125"/>
          </a:xfrm>
        </p:spPr>
        <p:txBody>
          <a:bodyPr/>
          <a:lstStyle/>
          <a:p>
            <a:fld id="{0DD32864-824F-45D2-947A-1024C187E8DC}" type="slidenum">
              <a:rPr lang="en-KE" sz="2400" smtClean="0"/>
              <a:t>3</a:t>
            </a:fld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06031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C107F7-732C-1135-FBD1-6229BB62D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06155"/>
              </p:ext>
            </p:extLst>
          </p:nvPr>
        </p:nvGraphicFramePr>
        <p:xfrm>
          <a:off x="838199" y="725557"/>
          <a:ext cx="10830060" cy="5496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12">
                  <a:extLst>
                    <a:ext uri="{9D8B030D-6E8A-4147-A177-3AD203B41FA5}">
                      <a16:colId xmlns:a16="http://schemas.microsoft.com/office/drawing/2014/main" val="3706569554"/>
                    </a:ext>
                  </a:extLst>
                </a:gridCol>
                <a:gridCol w="2166012">
                  <a:extLst>
                    <a:ext uri="{9D8B030D-6E8A-4147-A177-3AD203B41FA5}">
                      <a16:colId xmlns:a16="http://schemas.microsoft.com/office/drawing/2014/main" val="498167112"/>
                    </a:ext>
                  </a:extLst>
                </a:gridCol>
                <a:gridCol w="2166012">
                  <a:extLst>
                    <a:ext uri="{9D8B030D-6E8A-4147-A177-3AD203B41FA5}">
                      <a16:colId xmlns:a16="http://schemas.microsoft.com/office/drawing/2014/main" val="768280784"/>
                    </a:ext>
                  </a:extLst>
                </a:gridCol>
                <a:gridCol w="2166012">
                  <a:extLst>
                    <a:ext uri="{9D8B030D-6E8A-4147-A177-3AD203B41FA5}">
                      <a16:colId xmlns:a16="http://schemas.microsoft.com/office/drawing/2014/main" val="4160548334"/>
                    </a:ext>
                  </a:extLst>
                </a:gridCol>
                <a:gridCol w="2166012">
                  <a:extLst>
                    <a:ext uri="{9D8B030D-6E8A-4147-A177-3AD203B41FA5}">
                      <a16:colId xmlns:a16="http://schemas.microsoft.com/office/drawing/2014/main" val="1406316032"/>
                    </a:ext>
                  </a:extLst>
                </a:gridCol>
              </a:tblGrid>
              <a:tr h="5496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accent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Diode</a:t>
                      </a:r>
                      <a:endParaRPr lang="en-KE" sz="2400" kern="1200" dirty="0">
                        <a:solidFill>
                          <a:schemeClr val="accent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two-terminal</a:t>
                      </a:r>
                      <a:r>
                        <a:rPr lang="en-US" sz="2000" kern="1200" dirty="0">
                          <a:solidFill>
                            <a:schemeClr val="accent6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electronic component that conducts current in 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one direction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It has low resistance in one direction, and high resistance in the other.</a:t>
                      </a:r>
                      <a:endParaRPr lang="en-KE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kern="1200" dirty="0">
                          <a:solidFill>
                            <a:schemeClr val="accent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Transistor</a:t>
                      </a:r>
                      <a:endParaRPr lang="en-KE" sz="2400" kern="1200" dirty="0">
                        <a:solidFill>
                          <a:schemeClr val="accent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Semiconductor device used to 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amplify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electrical signals.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Voltage applied controls current through the terminals.</a:t>
                      </a:r>
                      <a:endParaRPr lang="en-KE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accent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Resistor</a:t>
                      </a:r>
                      <a:endParaRPr lang="en-KE" sz="2400" kern="1200" dirty="0">
                        <a:solidFill>
                          <a:schemeClr val="accent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n-KE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is a two terminal component which provides </a:t>
                      </a:r>
                      <a:r>
                        <a:rPr lang="en-KE" sz="2000" b="1" kern="1200" dirty="0">
                          <a:solidFill>
                            <a:schemeClr val="accent6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resistance</a:t>
                      </a:r>
                      <a:r>
                        <a:rPr lang="en-KE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to the flow of current in a circuit. </a:t>
                      </a:r>
                      <a:endParaRPr lang="en-KE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kern="1200" dirty="0">
                          <a:solidFill>
                            <a:schemeClr val="accent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Capacitor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KE" sz="2000" b="1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tore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KE" sz="2000" b="1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KE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electrical energy </a:t>
                      </a:r>
                      <a:r>
                        <a:rPr lang="en-KE" sz="2000" kern="1200" dirty="0">
                          <a:solidFill>
                            <a:schemeClr val="accent6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in its electric field </a:t>
                      </a:r>
                      <a:r>
                        <a:rPr lang="en-KE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and release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KE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it whenever desired. 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KE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The capacitance of a capacitor is measured in farads (F). </a:t>
                      </a:r>
                      <a:endParaRPr lang="en-KE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kern="1200" dirty="0">
                          <a:solidFill>
                            <a:schemeClr val="accent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Inductor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KE" sz="2000" b="1" kern="1200" dirty="0" err="1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tores</a:t>
                      </a:r>
                      <a:r>
                        <a:rPr lang="en-KE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electrical energy </a:t>
                      </a:r>
                      <a:r>
                        <a:rPr lang="en-KE" sz="2000" b="1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in the magnetic field </a:t>
                      </a:r>
                      <a:r>
                        <a:rPr lang="en-KE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surrounding it.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KE" sz="2000" kern="1200" dirty="0" err="1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nductance</a:t>
                      </a:r>
                      <a:r>
                        <a:rPr lang="en-KE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is directly proportional to number of turns in the coil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KE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0880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D5A59-AD08-5FDC-E68F-6212E21E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6960"/>
            <a:ext cx="2743200" cy="365125"/>
          </a:xfrm>
        </p:spPr>
        <p:txBody>
          <a:bodyPr/>
          <a:lstStyle/>
          <a:p>
            <a:fld id="{0DD32864-824F-45D2-947A-1024C187E8DC}" type="slidenum">
              <a:rPr lang="en-KE" sz="2400" smtClean="0"/>
              <a:t>4</a:t>
            </a:fld>
            <a:endParaRPr lang="en-KE" sz="24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6F30B85-F190-BC52-5DDD-2F056A3FC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325" y="4860234"/>
            <a:ext cx="1980000" cy="827538"/>
          </a:xfrm>
          <a:prstGeom prst="rect">
            <a:avLst/>
          </a:prstGeom>
        </p:spPr>
      </p:pic>
      <p:pic>
        <p:nvPicPr>
          <p:cNvPr id="7" name="Picture 6" descr="Transistors - learn.sparkfun.com">
            <a:extLst>
              <a:ext uri="{FF2B5EF4-FFF2-40B4-BE49-F238E27FC236}">
                <a16:creationId xmlns:a16="http://schemas.microsoft.com/office/drawing/2014/main" id="{A83D6BB3-2E7F-61D5-97E2-00D387D835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21" y="4492330"/>
            <a:ext cx="1944000" cy="136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D1BF814-FBA0-D9A1-F1DD-D3C2C9A77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205" y="4250077"/>
            <a:ext cx="1799590" cy="48450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1438D7E-DEAF-D6EB-DCB4-4B72AD60A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833" y="5274003"/>
            <a:ext cx="503555" cy="63754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B8C66B77-2B0E-53CB-DD22-E66A3EA71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7316" y="5332164"/>
            <a:ext cx="1079500" cy="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02FA-17A8-7AA2-9346-41C7CF9F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International System of Units</a:t>
            </a:r>
            <a:endParaRPr lang="en-KE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C638-027F-363E-4A33-3C487D61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>
            <a:normAutofit/>
          </a:bodyPr>
          <a:lstStyle/>
          <a:p>
            <a:r>
              <a:rPr lang="en-KE" sz="22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The system of units used in engineering and science is the international system of units, abbreviated to SI units, and is based on the metric system. </a:t>
            </a:r>
            <a:endParaRPr lang="en-US" sz="2200" dirty="0">
              <a:effectLst/>
              <a:latin typeface="Century Schoolbook" panose="02040604050505020304" pitchFamily="18" charset="0"/>
              <a:ea typeface="Calibri" panose="020F0502020204030204" pitchFamily="34" charset="0"/>
            </a:endParaRPr>
          </a:p>
          <a:p>
            <a:r>
              <a:rPr lang="en-KE" sz="22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This was introduced in 1960 and is now adopted by most countries as the official system of measurement.</a:t>
            </a:r>
            <a:endParaRPr lang="en-KE" sz="2200" dirty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42C7-7F5E-8BA2-96C4-4D28521D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044"/>
            <a:ext cx="2743200" cy="365125"/>
          </a:xfrm>
        </p:spPr>
        <p:txBody>
          <a:bodyPr/>
          <a:lstStyle/>
          <a:p>
            <a:fld id="{0DD32864-824F-45D2-947A-1024C187E8DC}" type="slidenum">
              <a:rPr lang="en-KE" sz="2400" smtClean="0"/>
              <a:t>5</a:t>
            </a:fld>
            <a:endParaRPr lang="en-KE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60D4E7-2673-68A7-63EC-13A363F37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62946"/>
              </p:ext>
            </p:extLst>
          </p:nvPr>
        </p:nvGraphicFramePr>
        <p:xfrm>
          <a:off x="2276061" y="3130831"/>
          <a:ext cx="6480000" cy="32117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6564693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66779591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i="1" dirty="0">
                          <a:effectLst/>
                          <a:latin typeface="Century Schoolbook" panose="02040604050505020304" pitchFamily="18" charset="0"/>
                        </a:rPr>
                        <a:t>Quantity </a:t>
                      </a:r>
                      <a:endParaRPr lang="en-KE" sz="2000" b="1" i="1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i="1" dirty="0">
                          <a:effectLst/>
                          <a:latin typeface="Century Schoolbook" panose="02040604050505020304" pitchFamily="18" charset="0"/>
                        </a:rPr>
                        <a:t>Unit </a:t>
                      </a:r>
                      <a:endParaRPr lang="en-KE" sz="2000" b="1" i="1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132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Length 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Metre, m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0928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Mass 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Kilogram, kg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0364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entury Schoolbook" panose="02040604050505020304" pitchFamily="18" charset="0"/>
                        </a:rPr>
                        <a:t>Time </a:t>
                      </a:r>
                      <a:endParaRPr lang="en-KE" sz="20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Second, s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3751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Electric current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Ampere, A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6824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Thermodynamic temperature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Kelvin, K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9413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Luminous intensity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Candela, cd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1802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entury Schoolbook" panose="02040604050505020304" pitchFamily="18" charset="0"/>
                        </a:rPr>
                        <a:t>Amount of substance </a:t>
                      </a:r>
                      <a:endParaRPr lang="en-KE" sz="20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entury Schoolbook" panose="02040604050505020304" pitchFamily="18" charset="0"/>
                        </a:rPr>
                        <a:t>Mole, mol</a:t>
                      </a:r>
                      <a:endParaRPr lang="en-KE" sz="20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21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2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EBA9-642F-42F1-1537-9D17FDBF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International System of Units</a:t>
            </a:r>
            <a:endParaRPr lang="en-KE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9A43-0A58-69B9-7EF4-9931C146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03" y="1352282"/>
            <a:ext cx="10928797" cy="4695474"/>
          </a:xfrm>
        </p:spPr>
        <p:txBody>
          <a:bodyPr>
            <a:normAutofit/>
          </a:bodyPr>
          <a:lstStyle/>
          <a:p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SI units may be made larger or smaller by using prefixes which denote multiplication or division by a particular amount. </a:t>
            </a:r>
            <a:endParaRPr lang="en-US" sz="2400" dirty="0">
              <a:effectLst/>
              <a:latin typeface="Century Schoolbook" panose="020406040505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following in a more concise form. </a:t>
            </a:r>
          </a:p>
          <a:p>
            <a:pPr marL="0" lvl="0" indent="0" algn="just">
              <a:lnSpc>
                <a:spcPct val="130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0.000015A (b) 0.01m (c) 11000V</a:t>
            </a: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KE" sz="2400" b="1" dirty="0" err="1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olution</a:t>
            </a:r>
            <a:r>
              <a:rPr lang="en-KE" sz="2400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(a)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15μA (b) 10mm (c) 11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k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V</a:t>
            </a:r>
            <a:endParaRPr lang="en-KE" sz="2400" dirty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0D0A7-AF06-43CB-6E5B-216FBAE2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7752"/>
            <a:ext cx="2743200" cy="365125"/>
          </a:xfrm>
        </p:spPr>
        <p:txBody>
          <a:bodyPr/>
          <a:lstStyle/>
          <a:p>
            <a:fld id="{0DD32864-824F-45D2-947A-1024C187E8DC}" type="slidenum">
              <a:rPr lang="en-KE" sz="2400" smtClean="0"/>
              <a:t>6</a:t>
            </a:fld>
            <a:endParaRPr lang="en-KE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58D6D6-2F4C-FD75-A997-CBDE0646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1163"/>
              </p:ext>
            </p:extLst>
          </p:nvPr>
        </p:nvGraphicFramePr>
        <p:xfrm>
          <a:off x="5268532" y="3670409"/>
          <a:ext cx="6684135" cy="23773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60870">
                  <a:extLst>
                    <a:ext uri="{9D8B030D-6E8A-4147-A177-3AD203B41FA5}">
                      <a16:colId xmlns:a16="http://schemas.microsoft.com/office/drawing/2014/main" val="959815906"/>
                    </a:ext>
                  </a:extLst>
                </a:gridCol>
                <a:gridCol w="1109574">
                  <a:extLst>
                    <a:ext uri="{9D8B030D-6E8A-4147-A177-3AD203B41FA5}">
                      <a16:colId xmlns:a16="http://schemas.microsoft.com/office/drawing/2014/main" val="2147958937"/>
                    </a:ext>
                  </a:extLst>
                </a:gridCol>
                <a:gridCol w="4613691">
                  <a:extLst>
                    <a:ext uri="{9D8B030D-6E8A-4147-A177-3AD203B41FA5}">
                      <a16:colId xmlns:a16="http://schemas.microsoft.com/office/drawing/2014/main" val="3100308165"/>
                    </a:ext>
                  </a:extLst>
                </a:gridCol>
              </a:tblGrid>
              <a:tr h="32917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 b="1" i="1">
                          <a:effectLst/>
                          <a:latin typeface="Century Schoolbook" panose="02040604050505020304" pitchFamily="18" charset="0"/>
                        </a:rPr>
                        <a:t>Prefix </a:t>
                      </a:r>
                      <a:endParaRPr lang="en-KE" sz="1900" b="1" i="1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 b="1" i="1">
                          <a:effectLst/>
                          <a:latin typeface="Century Schoolbook" panose="02040604050505020304" pitchFamily="18" charset="0"/>
                        </a:rPr>
                        <a:t>Name </a:t>
                      </a:r>
                      <a:endParaRPr lang="en-KE" sz="1900" b="1" i="1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 b="1" i="1" dirty="0">
                          <a:effectLst/>
                          <a:latin typeface="Century Schoolbook" panose="02040604050505020304" pitchFamily="18" charset="0"/>
                        </a:rPr>
                        <a:t>Meaning </a:t>
                      </a:r>
                      <a:endParaRPr lang="en-KE" sz="1900" b="1" i="1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485795"/>
                  </a:ext>
                </a:extLst>
              </a:tr>
              <a:tr h="346636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M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mega</a:t>
                      </a:r>
                      <a:endParaRPr lang="en-KE" sz="19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Multiply by 1 000 000 (i.e 10</a:t>
                      </a:r>
                      <a:r>
                        <a:rPr lang="en-US" sz="1900" baseline="30000">
                          <a:effectLst/>
                          <a:latin typeface="Century Schoolbook" panose="02040604050505020304" pitchFamily="18" charset="0"/>
                        </a:rPr>
                        <a:t>6</a:t>
                      </a: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)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810121"/>
                  </a:ext>
                </a:extLst>
              </a:tr>
              <a:tr h="32917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k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kilo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Multiply by 1 000 (i.e 10</a:t>
                      </a:r>
                      <a:r>
                        <a:rPr lang="en-US" sz="1900" baseline="30000">
                          <a:effectLst/>
                          <a:latin typeface="Century Schoolbook" panose="02040604050505020304" pitchFamily="18" charset="0"/>
                        </a:rPr>
                        <a:t>3</a:t>
                      </a: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)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372891"/>
                  </a:ext>
                </a:extLst>
              </a:tr>
              <a:tr h="32917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m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milli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Divide by 1 000 (</a:t>
                      </a:r>
                      <a:r>
                        <a:rPr lang="en-US" sz="1900" dirty="0" err="1">
                          <a:effectLst/>
                          <a:latin typeface="Century Schoolbook" panose="02040604050505020304" pitchFamily="18" charset="0"/>
                        </a:rPr>
                        <a:t>i.e</a:t>
                      </a: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 10</a:t>
                      </a:r>
                      <a:r>
                        <a:rPr lang="en-US" sz="1900" baseline="30000" dirty="0">
                          <a:effectLst/>
                          <a:latin typeface="Century Schoolbook" panose="02040604050505020304" pitchFamily="18" charset="0"/>
                        </a:rPr>
                        <a:t>-3</a:t>
                      </a: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)</a:t>
                      </a:r>
                      <a:endParaRPr lang="en-KE" sz="19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008905"/>
                  </a:ext>
                </a:extLst>
              </a:tr>
              <a:tr h="32917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KE" sz="1900">
                          <a:effectLst/>
                          <a:latin typeface="Century Schoolbook" panose="02040604050505020304" pitchFamily="18" charset="0"/>
                        </a:rPr>
                        <a:t>µ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Micro</a:t>
                      </a:r>
                      <a:endParaRPr lang="en-KE" sz="19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Divide by 1 000 000 (i.e 10</a:t>
                      </a:r>
                      <a:r>
                        <a:rPr lang="en-US" sz="1900" baseline="30000">
                          <a:effectLst/>
                          <a:latin typeface="Century Schoolbook" panose="02040604050505020304" pitchFamily="18" charset="0"/>
                        </a:rPr>
                        <a:t>-6</a:t>
                      </a: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)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598853"/>
                  </a:ext>
                </a:extLst>
              </a:tr>
              <a:tr h="346636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n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nano</a:t>
                      </a:r>
                      <a:endParaRPr lang="en-KE" sz="19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Divide by 1 000 000 000 (</a:t>
                      </a:r>
                      <a:r>
                        <a:rPr lang="en-US" sz="1900" dirty="0" err="1">
                          <a:effectLst/>
                          <a:latin typeface="Century Schoolbook" panose="02040604050505020304" pitchFamily="18" charset="0"/>
                        </a:rPr>
                        <a:t>i.e</a:t>
                      </a: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 10</a:t>
                      </a:r>
                      <a:r>
                        <a:rPr lang="en-US" sz="1900" baseline="30000" dirty="0">
                          <a:effectLst/>
                          <a:latin typeface="Century Schoolbook" panose="02040604050505020304" pitchFamily="18" charset="0"/>
                        </a:rPr>
                        <a:t>-9</a:t>
                      </a: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)</a:t>
                      </a:r>
                      <a:endParaRPr lang="en-KE" sz="19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962775"/>
                  </a:ext>
                </a:extLst>
              </a:tr>
              <a:tr h="346636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p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  <a:latin typeface="Century Schoolbook" panose="02040604050505020304" pitchFamily="18" charset="0"/>
                        </a:rPr>
                        <a:t>pico</a:t>
                      </a:r>
                      <a:endParaRPr lang="en-KE" sz="190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Divide by 1 000 000 000 000 (</a:t>
                      </a:r>
                      <a:r>
                        <a:rPr lang="en-US" sz="1900" dirty="0" err="1">
                          <a:effectLst/>
                          <a:latin typeface="Century Schoolbook" panose="02040604050505020304" pitchFamily="18" charset="0"/>
                        </a:rPr>
                        <a:t>i.e</a:t>
                      </a: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 10</a:t>
                      </a:r>
                      <a:r>
                        <a:rPr lang="en-US" sz="1900" baseline="30000" dirty="0">
                          <a:effectLst/>
                          <a:latin typeface="Century Schoolbook" panose="02040604050505020304" pitchFamily="18" charset="0"/>
                        </a:rPr>
                        <a:t>-12</a:t>
                      </a:r>
                      <a:r>
                        <a:rPr lang="en-US" sz="1900" dirty="0">
                          <a:effectLst/>
                          <a:latin typeface="Century Schoolbook" panose="02040604050505020304" pitchFamily="18" charset="0"/>
                        </a:rPr>
                        <a:t>)</a:t>
                      </a:r>
                      <a:endParaRPr lang="en-KE" sz="1900" dirty="0"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089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33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B01A-3BC0-97E9-13A9-2E653418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P</a:t>
            </a:r>
            <a:r>
              <a:rPr lang="en-KE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otential </a:t>
            </a:r>
            <a:r>
              <a:rPr lang="en-US" b="1" dirty="0">
                <a:solidFill>
                  <a:schemeClr val="accent1"/>
                </a:solidFill>
                <a:latin typeface="Century Schoolbook" panose="02040604050505020304" pitchFamily="18" charset="0"/>
                <a:ea typeface="Calibri" panose="020F0502020204030204" pitchFamily="34" charset="0"/>
              </a:rPr>
              <a:t>D</a:t>
            </a:r>
            <a:r>
              <a:rPr lang="en-US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ifference (</a:t>
            </a:r>
            <a:r>
              <a:rPr lang="en-KE" sz="4400" b="1" dirty="0" err="1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e.m.f.</a:t>
            </a:r>
            <a:r>
              <a:rPr lang="en-US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)</a:t>
            </a:r>
            <a:endParaRPr lang="en-KE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2F25-6E7B-C3B7-78CA-E69512D4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07" y="1262131"/>
            <a:ext cx="10748493" cy="4964528"/>
          </a:xfrm>
        </p:spPr>
        <p:txBody>
          <a:bodyPr>
            <a:normAutofit/>
          </a:bodyPr>
          <a:lstStyle/>
          <a:p>
            <a:pPr algn="just"/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KE" sz="2400" b="1" dirty="0">
                <a:solidFill>
                  <a:schemeClr val="accent6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in electric potential between two points 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an electric circuit is called a potential difference</a:t>
            </a:r>
            <a:r>
              <a:rPr lang="en-US" sz="24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measured in 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volt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(V). </a:t>
            </a:r>
            <a:endParaRPr lang="en-US" sz="2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volt is the </a:t>
            </a:r>
            <a:r>
              <a:rPr lang="en-US" sz="24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p.d.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between two points in a conductor which, when carrying a current of </a:t>
            </a:r>
            <a:r>
              <a:rPr lang="en-KE" sz="24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ampere 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dissipates a </a:t>
            </a:r>
            <a:r>
              <a:rPr lang="en-KE" sz="24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of one watt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provided by a source of energy such as a </a:t>
            </a:r>
            <a:r>
              <a:rPr lang="en-US" sz="2400" dirty="0">
                <a:solidFill>
                  <a:schemeClr val="accent6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KE" sz="2400" dirty="0">
                <a:solidFill>
                  <a:schemeClr val="accent6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battery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 </a:t>
            </a:r>
            <a:r>
              <a:rPr lang="en-KE" sz="2400" dirty="0">
                <a:solidFill>
                  <a:schemeClr val="accent6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  <a:r>
              <a:rPr lang="en-KE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measured in volts.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81251-6633-C1D7-B9B2-B1ADB7B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48846"/>
            <a:ext cx="2743200" cy="365125"/>
          </a:xfrm>
        </p:spPr>
        <p:txBody>
          <a:bodyPr/>
          <a:lstStyle/>
          <a:p>
            <a:fld id="{0DD32864-824F-45D2-947A-1024C187E8DC}" type="slidenum">
              <a:rPr lang="en-KE" sz="2400" smtClean="0"/>
              <a:t>7</a:t>
            </a:fld>
            <a:endParaRPr lang="en-KE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D42871-7411-31E2-71E3-E4A1EC9F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82" y="3604279"/>
            <a:ext cx="3240000" cy="28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9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720E-E152-A6D9-03ED-37C26EC9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Resistance and </a:t>
            </a:r>
            <a:r>
              <a:rPr lang="en-US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C</a:t>
            </a:r>
            <a:r>
              <a:rPr lang="en-KE" sz="4400" b="1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onductance </a:t>
            </a:r>
            <a:endParaRPr lang="en-KE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19341-7300-6332-5311-C7B4B1BF8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870"/>
                <a:ext cx="10515600" cy="4686093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en-KE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flow of electric current is subject to opposition called resistance</a:t>
                </a:r>
                <a:r>
                  <a:rPr lang="en-US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(R)</a:t>
                </a:r>
                <a:r>
                  <a:rPr lang="en-US" sz="240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measured in </a:t>
                </a:r>
                <a:r>
                  <a:rPr lang="en-KE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ohm (Ω)</a:t>
                </a:r>
                <a:r>
                  <a:rPr lang="en-US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KE" sz="24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KE" sz="24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en-KE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reciprocal of resistance is called conductance and is measured in siemens (S)</a:t>
                </a:r>
                <a:r>
                  <a:rPr lang="en-US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or mho</a:t>
                </a:r>
                <a:r>
                  <a:rPr lang="en-KE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en-KE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the conductance of a conductor of resistance: (a)10</a:t>
                </a:r>
                <a14:m>
                  <m:oMath xmlns:m="http://schemas.openxmlformats.org/officeDocument/2006/math">
                    <m:r>
                      <a:rPr lang="en-KE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r>
                  <a:rPr lang="en-KE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(b)5k</a:t>
                </a:r>
                <a14:m>
                  <m:oMath xmlns:m="http://schemas.openxmlformats.org/officeDocument/2006/math">
                    <m:r>
                      <a:rPr lang="en-KE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r>
                  <a:rPr lang="en-KE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(c)100m</a:t>
                </a:r>
                <a14:m>
                  <m:oMath xmlns:m="http://schemas.openxmlformats.org/officeDocument/2006/math">
                    <m:r>
                      <a:rPr lang="en-KE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r>
                  <a:rPr lang="en-KE" sz="24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3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=0.1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;  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5000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=0.2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𝑚𝑆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; 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KE" sz="24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19341-7300-6332-5311-C7B4B1BF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870"/>
                <a:ext cx="10515600" cy="4686093"/>
              </a:xfrm>
              <a:blipFill>
                <a:blip r:embed="rId2"/>
                <a:stretch>
                  <a:fillRect l="-696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047A-476A-05B4-6E05-E0C7CDAA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8057"/>
            <a:ext cx="2743200" cy="302867"/>
          </a:xfrm>
        </p:spPr>
        <p:txBody>
          <a:bodyPr/>
          <a:lstStyle/>
          <a:p>
            <a:fld id="{0DD32864-824F-45D2-947A-1024C187E8DC}" type="slidenum">
              <a:rPr lang="en-KE" sz="2400" smtClean="0"/>
              <a:t>8</a:t>
            </a:fld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76464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47982-F386-5CDC-70DC-FB5950076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939" y="668510"/>
                <a:ext cx="10515600" cy="552098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KE" sz="3600" b="1" dirty="0">
                    <a:solidFill>
                      <a:schemeClr val="accent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Ohm’s </a:t>
                </a:r>
                <a:r>
                  <a:rPr lang="en-US" sz="3600" b="1" dirty="0">
                    <a:solidFill>
                      <a:schemeClr val="accent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KE" sz="3600" b="1" dirty="0">
                    <a:solidFill>
                      <a:schemeClr val="accent1"/>
                    </a:solidFill>
                    <a:effectLst/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aw </a:t>
                </a:r>
              </a:p>
              <a:p>
                <a:pPr algn="just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Ohm’s law states that the current 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flowing in a circuit is directly proportional to the applied voltage 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inversely proportional to the resistance 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   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𝐼𝑅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100V battery is connected across a resistor and causes a current of 5mA to flow. Determine the resistance. </a:t>
                </a:r>
              </a:p>
              <a:p>
                <a:pPr marL="0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E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den>
                      </m:f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KE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KE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KE" sz="2000" dirty="0">
                    <a:effectLst/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the voltage is now reduced to 25V, what will be the new value of the current flowing?</a:t>
                </a:r>
              </a:p>
              <a:p>
                <a:pPr marL="0"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K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=1.25</m:t>
                      </m:r>
                      <m:r>
                        <a:rPr lang="en-KE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𝑚𝐴</m:t>
                      </m:r>
                    </m:oMath>
                  </m:oMathPara>
                </a14:m>
                <a:endParaRPr lang="en-KE" sz="2000" dirty="0">
                  <a:effectLst/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47982-F386-5CDC-70DC-FB5950076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939" y="668510"/>
                <a:ext cx="10515600" cy="5520980"/>
              </a:xfrm>
              <a:blipFill>
                <a:blip r:embed="rId2"/>
                <a:stretch>
                  <a:fillRect l="-1797" t="-994" r="-580" b="-5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06FCC-D4B9-A0F7-314C-23E46FF8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7143"/>
            <a:ext cx="2743200" cy="365125"/>
          </a:xfrm>
        </p:spPr>
        <p:txBody>
          <a:bodyPr/>
          <a:lstStyle/>
          <a:p>
            <a:fld id="{0DD32864-824F-45D2-947A-1024C187E8DC}" type="slidenum">
              <a:rPr lang="en-KE" sz="2800" smtClean="0"/>
              <a:t>9</a:t>
            </a:fld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412569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1235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</vt:lpstr>
      <vt:lpstr>Century Schoolbook</vt:lpstr>
      <vt:lpstr>Office Theme</vt:lpstr>
      <vt:lpstr>BCT 2205 </vt:lpstr>
      <vt:lpstr>Course Contents</vt:lpstr>
      <vt:lpstr>Introduction </vt:lpstr>
      <vt:lpstr>PowerPoint Presentation</vt:lpstr>
      <vt:lpstr>International System of Units</vt:lpstr>
      <vt:lpstr>International System of Units</vt:lpstr>
      <vt:lpstr>Potential Difference (e.m.f.)</vt:lpstr>
      <vt:lpstr>Resistance and Conductance </vt:lpstr>
      <vt:lpstr>PowerPoint Presentation</vt:lpstr>
      <vt:lpstr>Electrical Power</vt:lpstr>
      <vt:lpstr>Electrical Energy</vt:lpstr>
      <vt:lpstr>Basic electrical measuring instruments</vt:lpstr>
      <vt:lpstr>Standard symbols for electrical components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BCT 2202</dc:title>
  <dc:creator>Irene Muisyo</dc:creator>
  <cp:lastModifiedBy>Joe Mathenge</cp:lastModifiedBy>
  <cp:revision>6</cp:revision>
  <cp:lastPrinted>2023-10-23T04:30:29Z</cp:lastPrinted>
  <dcterms:created xsi:type="dcterms:W3CDTF">2023-01-20T14:53:47Z</dcterms:created>
  <dcterms:modified xsi:type="dcterms:W3CDTF">2023-10-23T05:32:14Z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2023-10-23T04:16:34Z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5a452dd1-9581-44f7-abb0-e4c0d56a2b35</vt:lpwstr>
  </property>
  <property fmtid="{D5CDD505-2E9C-101B-9397-08002B2CF9AE}" pid="7" name="MSIP_Label_defa4170-0d19-0005-0004-bc88714345d2_ActionId">
    <vt:lpwstr>66ca2562-b5e8-4cb3-9140-257bf70297a7</vt:lpwstr>
  </property>
  <property fmtid="{D5CDD505-2E9C-101B-9397-08002B2CF9AE}" pid="8" name="MSIP_Label_defa4170-0d19-0005-0004-bc88714345d2_ContentBits">
    <vt:lpwstr>0</vt:lpwstr>
  </property>
</Properties>
</file>