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2" r:id="rId1"/>
  </p:sldMasterIdLst>
  <p:notesMasterIdLst>
    <p:notesMasterId r:id="rId29"/>
  </p:notesMasterIdLst>
  <p:sldIdLst>
    <p:sldId id="256" r:id="rId2"/>
    <p:sldId id="282" r:id="rId3"/>
    <p:sldId id="283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74" r:id="rId17"/>
    <p:sldId id="275" r:id="rId18"/>
    <p:sldId id="269" r:id="rId19"/>
    <p:sldId id="270" r:id="rId20"/>
    <p:sldId id="271" r:id="rId21"/>
    <p:sldId id="272" r:id="rId22"/>
    <p:sldId id="278" r:id="rId23"/>
    <p:sldId id="273" r:id="rId24"/>
    <p:sldId id="285" r:id="rId25"/>
    <p:sldId id="286" r:id="rId26"/>
    <p:sldId id="276" r:id="rId27"/>
    <p:sldId id="281" r:id="rId28"/>
  </p:sldIdLst>
  <p:sldSz cx="12192000" cy="6858000"/>
  <p:notesSz cx="6858000" cy="9144000"/>
  <p:embeddedFontLs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Questrial" panose="020B0604020202020204" charset="0"/>
      <p:regular r:id="rId34"/>
    </p:embeddedFont>
    <p:embeddedFont>
      <p:font typeface="Quattrocento Sans" panose="020B0604020202020204" charset="0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3277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96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49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3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7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44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84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28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110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06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77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06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21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54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7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6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0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8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65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2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1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50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9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0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476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8688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80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1527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269843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58476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4096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824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09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163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44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474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301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720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60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606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852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1"/>
          </p:nvPr>
        </p:nvSpPr>
        <p:spPr>
          <a:prstGeom prst="roundRect">
            <a:avLst>
              <a:gd name="adj" fmla="val 16667"/>
            </a:avLst>
          </a:prstGeom>
        </p:spPr>
      </p:sp>
      <p:sp>
        <p:nvSpPr>
          <p:cNvPr id="143" name="Shape 143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 descr="BDT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484300" y="122475"/>
            <a:ext cx="10018800" cy="12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Interviews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 descr="download (2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85801" y="698863"/>
            <a:ext cx="10396882" cy="11519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Basic questions asked from general users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What kind of cell phone do you own?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donate blood voluntarily?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arrange blood? Methodology?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If you use any digital media for this purpose, kindly name it?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get blood on time?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problems you find in existing methodology?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ever find any difficulty in finding blood?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any application related to blood bank will be useful?</a:t>
            </a:r>
          </a:p>
          <a:p>
            <a:pPr>
              <a:spcBef>
                <a:spcPts val="0"/>
              </a:spcBef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Basic questions asked from blood bank staff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recommend any tests to donors before donating blood?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know that a person can actually donate blood? Any criteria?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Any case when any abnormal symptoms appear after donation?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 you have any restriction about age limit of a person in donation process?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Have you used any web portal or android application already?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What were the reasons of failure for that application?</a:t>
            </a:r>
          </a:p>
          <a:p>
            <a:pPr>
              <a:spcBef>
                <a:spcPts val="0"/>
              </a:spcBef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484311" y="492616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4"/>
              </a:buClr>
              <a:buSzPct val="25000"/>
              <a:buFont typeface="Corbel"/>
              <a:buNone/>
            </a:pPr>
            <a:r>
              <a:rPr lang="en-US" i="0" u="none" strike="noStrike" cap="none" dirty="0" smtClean="0">
                <a:ea typeface="Corbel"/>
                <a:cs typeface="Corbel"/>
                <a:sym typeface="Corbel"/>
              </a:rPr>
              <a:t>Conducted Interviews</a:t>
            </a:r>
            <a:endParaRPr lang="en-US" i="0" u="none" strike="noStrike" cap="none" dirty="0">
              <a:ea typeface="Corbel"/>
              <a:cs typeface="Corbel"/>
              <a:sym typeface="Corbe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sz="quarter" idx="13"/>
          </p:nvPr>
        </p:nvSpPr>
        <p:spPr>
          <a:xfrm>
            <a:off x="1544771" y="1724297"/>
            <a:ext cx="10131421" cy="394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>
              <a:buClr>
                <a:srgbClr val="1186C3"/>
              </a:buClr>
              <a:buSzPct val="145000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 panose="020B0604020202020204" pitchFamily="34" charset="0"/>
              <a:ea typeface="Corbel"/>
              <a:cs typeface="Arial" panose="020B0604020202020204" pitchFamily="34" charset="0"/>
              <a:sym typeface="Corbel"/>
            </a:endParaRP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Conducted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online survey from 200 respondents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100 questionnaire were filled online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100 were filled by face to face interaction from people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Met head(Babar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Asii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) of blood bank society of GCU, Lahore 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Visited Jinnah Hospital and met Dr.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Ashfaq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, in-charge of blood bank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Visited Children Hospital and met Dr.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Nisar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 Ahmad, in-charge of blood bank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Met Ms.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Abida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  at PITB, who was the part of Punjab Blood Line(PBL)</a:t>
            </a:r>
          </a:p>
          <a:p>
            <a:pPr>
              <a:buClr>
                <a:srgbClr val="1186C3"/>
              </a:buClr>
              <a:buSzPct val="25000"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orbel"/>
              <a:cs typeface="Arial" panose="020B0604020202020204" pitchFamily="34" charset="0"/>
              <a:sym typeface="Corbe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Interview Results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From interview, we get to know that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actually exists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Carelessness of blood bank staff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Don’t get blood on time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Failures of existing applications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about donation process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Mostly people use android phones</a:t>
            </a:r>
          </a:p>
          <a:p>
            <a:pPr>
              <a:spcBef>
                <a:spcPts val="0"/>
              </a:spcBef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6" y="0"/>
            <a:ext cx="4950823" cy="5538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Survey recording </a:t>
            </a:r>
            <a:br>
              <a:rPr lang="en-US" cap="none" dirty="0" smtClean="0"/>
            </a:br>
            <a:r>
              <a:rPr lang="en-US" cap="none" dirty="0" smtClean="0"/>
              <a:t>and picture</a:t>
            </a:r>
            <a:endParaRPr lang="en-US" cap="none" dirty="0"/>
          </a:p>
        </p:txBody>
      </p:sp>
      <p:pic>
        <p:nvPicPr>
          <p:cNvPr id="4" name="Voice 011_sd">
            <a:hlinkClick r:id="" action="ppaction://media"/>
          </p:cNvPr>
          <p:cNvPicPr>
            <a:picLocks noGrp="1" noChangeAspect="1"/>
          </p:cNvPicPr>
          <p:nvPr>
            <p:ph sz="quarter" idx="13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2498" y="2863819"/>
            <a:ext cx="609600" cy="609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65" y="326571"/>
            <a:ext cx="3857625" cy="5074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817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4" name="Shape 414" descr="tens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04320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sz="quarter" idx="13"/>
          </p:nvPr>
        </p:nvSpPr>
        <p:spPr>
          <a:xfrm>
            <a:off x="868680" y="953053"/>
            <a:ext cx="10394707" cy="331118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Face difficulty in meeting doctors and hospitals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People were not serious in giving answers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Lack of awareness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7" y="783771"/>
            <a:ext cx="4585062" cy="43107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4"/>
              </a:buClr>
              <a:buSzPct val="25000"/>
              <a:buFont typeface="Corbel"/>
              <a:buNone/>
            </a:pPr>
            <a:r>
              <a:rPr lang="en-US" i="0" u="none" strike="noStrike" cap="none" dirty="0">
                <a:ea typeface="Corbel"/>
                <a:cs typeface="Corbel"/>
                <a:sym typeface="Corbel"/>
              </a:rPr>
              <a:t>Data Analysis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sz="quarter" idx="13"/>
          </p:nvPr>
        </p:nvSpPr>
        <p:spPr>
          <a:xfrm>
            <a:off x="1484309" y="1977657"/>
            <a:ext cx="10018712" cy="3813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prepared structured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questionnaire form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It Includes 13 questions</a:t>
            </a:r>
          </a:p>
          <a:p>
            <a:pPr>
              <a:buClr>
                <a:srgbClr val="1186C3"/>
              </a:buClr>
              <a:buSzPct val="145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Here are the results of  surveys conducted online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9520" y="921545"/>
            <a:ext cx="3667680" cy="552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473029" y="2368825"/>
            <a:ext cx="2216229" cy="2216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33600" y="6364519"/>
            <a:ext cx="147312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987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6987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96797" y="6327673"/>
            <a:ext cx="18411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599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1599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70393" y="6401428"/>
            <a:ext cx="110519" cy="34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0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38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09047" y="6440126"/>
            <a:ext cx="71939" cy="349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5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58395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47708" y="6478769"/>
            <a:ext cx="33204" cy="33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60095" y="6401428"/>
            <a:ext cx="33139" cy="34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4337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60095" y="6363903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60095" y="6217226"/>
            <a:ext cx="33139" cy="106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730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373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60095" y="6327057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96889" y="6344262"/>
            <a:ext cx="3313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35475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96889" y="6254064"/>
            <a:ext cx="33139" cy="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978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5697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96889" y="6364519"/>
            <a:ext cx="33139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497" y="120000"/>
                </a:lnTo>
                <a:lnTo>
                  <a:pt x="120000" y="4731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96962" y="6397485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33756" y="6290910"/>
            <a:ext cx="32789" cy="33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733756" y="6327673"/>
            <a:ext cx="3458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012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33756" y="6360648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23302" y="6400812"/>
            <a:ext cx="33139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23302" y="6327057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23302" y="6180391"/>
            <a:ext cx="33139" cy="143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65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765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23302" y="6363903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23302" y="6440126"/>
            <a:ext cx="32789" cy="32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84639" y="6478769"/>
            <a:ext cx="32789" cy="32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584639" y="6141685"/>
            <a:ext cx="34934" cy="1823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3012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301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84639" y="6327057"/>
            <a:ext cx="34934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84639" y="6363903"/>
            <a:ext cx="34934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84639" y="6400812"/>
            <a:ext cx="34934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84639" y="6439510"/>
            <a:ext cx="34934" cy="36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06589" y="6284405"/>
            <a:ext cx="71443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488" y="96744"/>
                </a:moveTo>
                <a:lnTo>
                  <a:pt x="38488" y="68430"/>
                </a:lnTo>
                <a:lnTo>
                  <a:pt x="108529" y="68430"/>
                </a:lnTo>
                <a:lnTo>
                  <a:pt x="108529" y="45174"/>
                </a:lnTo>
                <a:lnTo>
                  <a:pt x="38488" y="45174"/>
                </a:lnTo>
                <a:lnTo>
                  <a:pt x="38488" y="23266"/>
                </a:lnTo>
                <a:lnTo>
                  <a:pt x="113507" y="23266"/>
                </a:lnTo>
                <a:lnTo>
                  <a:pt x="113507" y="0"/>
                </a:ln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96744"/>
                </a:lnTo>
                <a:lnTo>
                  <a:pt x="38488" y="9674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98679" y="6284405"/>
            <a:ext cx="48117" cy="937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712" y="71893"/>
                </a:moveTo>
                <a:lnTo>
                  <a:pt x="69528" y="75954"/>
                </a:lnTo>
                <a:lnTo>
                  <a:pt x="60573" y="94100"/>
                </a:lnTo>
                <a:lnTo>
                  <a:pt x="34779" y="101163"/>
                </a:lnTo>
                <a:lnTo>
                  <a:pt x="47519" y="120000"/>
                </a:lnTo>
                <a:lnTo>
                  <a:pt x="62666" y="114518"/>
                </a:lnTo>
                <a:lnTo>
                  <a:pt x="71090" y="109119"/>
                </a:lnTo>
                <a:lnTo>
                  <a:pt x="71779" y="109119"/>
                </a:lnTo>
                <a:lnTo>
                  <a:pt x="71779" y="117701"/>
                </a:lnTo>
                <a:lnTo>
                  <a:pt x="120000" y="117701"/>
                </a:lnTo>
                <a:lnTo>
                  <a:pt x="120000" y="0"/>
                </a:lnTo>
                <a:lnTo>
                  <a:pt x="69712" y="0"/>
                </a:lnTo>
                <a:lnTo>
                  <a:pt x="69712" y="36706"/>
                </a:lnTo>
                <a:lnTo>
                  <a:pt x="54908" y="28738"/>
                </a:lnTo>
                <a:lnTo>
                  <a:pt x="36663" y="27417"/>
                </a:lnTo>
                <a:lnTo>
                  <a:pt x="22891" y="27417"/>
                </a:lnTo>
                <a:lnTo>
                  <a:pt x="0" y="29262"/>
                </a:lnTo>
                <a:lnTo>
                  <a:pt x="331" y="73756"/>
                </a:lnTo>
                <a:lnTo>
                  <a:pt x="372" y="71943"/>
                </a:lnTo>
                <a:lnTo>
                  <a:pt x="9202" y="53160"/>
                </a:lnTo>
                <a:lnTo>
                  <a:pt x="34779" y="46254"/>
                </a:lnTo>
                <a:lnTo>
                  <a:pt x="60761" y="46254"/>
                </a:lnTo>
                <a:lnTo>
                  <a:pt x="69712" y="56239"/>
                </a:lnTo>
                <a:lnTo>
                  <a:pt x="69712" y="7189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78658" y="6307278"/>
            <a:ext cx="39075" cy="709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3" y="58841"/>
                </a:moveTo>
                <a:lnTo>
                  <a:pt x="61482" y="0"/>
                </a:lnTo>
                <a:lnTo>
                  <a:pt x="30677" y="10084"/>
                </a:lnTo>
                <a:lnTo>
                  <a:pt x="8235" y="29452"/>
                </a:lnTo>
                <a:lnTo>
                  <a:pt x="0" y="59653"/>
                </a:lnTo>
                <a:lnTo>
                  <a:pt x="5626" y="82979"/>
                </a:lnTo>
                <a:lnTo>
                  <a:pt x="24919" y="103983"/>
                </a:lnTo>
                <a:lnTo>
                  <a:pt x="54900" y="116104"/>
                </a:lnTo>
                <a:lnTo>
                  <a:pt x="92442" y="120000"/>
                </a:lnTo>
                <a:lnTo>
                  <a:pt x="120000" y="120000"/>
                </a:lnTo>
                <a:lnTo>
                  <a:pt x="104313" y="95088"/>
                </a:lnTo>
                <a:lnTo>
                  <a:pt x="100927" y="95029"/>
                </a:lnTo>
                <a:lnTo>
                  <a:pt x="69670" y="83377"/>
                </a:lnTo>
                <a:lnTo>
                  <a:pt x="61893" y="5884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984774" y="6305835"/>
            <a:ext cx="17097" cy="279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08"/>
                </a:moveTo>
                <a:lnTo>
                  <a:pt x="13975" y="63268"/>
                </a:lnTo>
                <a:lnTo>
                  <a:pt x="54672" y="63268"/>
                </a:lnTo>
                <a:lnTo>
                  <a:pt x="105568" y="76607"/>
                </a:lnTo>
                <a:lnTo>
                  <a:pt x="109895" y="120000"/>
                </a:lnTo>
                <a:lnTo>
                  <a:pt x="120000" y="12610"/>
                </a:lnTo>
                <a:lnTo>
                  <a:pt x="1494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953212" y="6305885"/>
            <a:ext cx="67384" cy="72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43" y="37161"/>
                </a:moveTo>
                <a:lnTo>
                  <a:pt x="104770" y="17936"/>
                </a:lnTo>
                <a:lnTo>
                  <a:pt x="86656" y="4787"/>
                </a:lnTo>
                <a:lnTo>
                  <a:pt x="84092" y="46260"/>
                </a:lnTo>
                <a:lnTo>
                  <a:pt x="35415" y="46260"/>
                </a:lnTo>
                <a:lnTo>
                  <a:pt x="37005" y="31229"/>
                </a:lnTo>
                <a:lnTo>
                  <a:pt x="49429" y="24350"/>
                </a:lnTo>
                <a:lnTo>
                  <a:pt x="59753" y="24350"/>
                </a:lnTo>
                <a:lnTo>
                  <a:pt x="56206" y="0"/>
                </a:lnTo>
                <a:lnTo>
                  <a:pt x="32660" y="5078"/>
                </a:lnTo>
                <a:lnTo>
                  <a:pt x="14979" y="17683"/>
                </a:lnTo>
                <a:lnTo>
                  <a:pt x="3860" y="37310"/>
                </a:lnTo>
                <a:lnTo>
                  <a:pt x="0" y="63459"/>
                </a:lnTo>
                <a:lnTo>
                  <a:pt x="3409" y="84122"/>
                </a:lnTo>
                <a:lnTo>
                  <a:pt x="14956" y="102918"/>
                </a:lnTo>
                <a:lnTo>
                  <a:pt x="34037" y="115445"/>
                </a:lnTo>
                <a:lnTo>
                  <a:pt x="59999" y="120000"/>
                </a:lnTo>
                <a:lnTo>
                  <a:pt x="62932" y="119961"/>
                </a:lnTo>
                <a:lnTo>
                  <a:pt x="86324" y="116074"/>
                </a:lnTo>
                <a:lnTo>
                  <a:pt x="105062" y="105657"/>
                </a:lnTo>
                <a:lnTo>
                  <a:pt x="119262" y="88458"/>
                </a:lnTo>
                <a:lnTo>
                  <a:pt x="92336" y="75385"/>
                </a:lnTo>
                <a:lnTo>
                  <a:pt x="82010" y="89146"/>
                </a:lnTo>
                <a:lnTo>
                  <a:pt x="75863" y="95567"/>
                </a:lnTo>
                <a:lnTo>
                  <a:pt x="51017" y="95567"/>
                </a:lnTo>
                <a:lnTo>
                  <a:pt x="36152" y="88688"/>
                </a:lnTo>
                <a:lnTo>
                  <a:pt x="35907" y="66778"/>
                </a:lnTo>
                <a:lnTo>
                  <a:pt x="120000" y="66778"/>
                </a:lnTo>
                <a:lnTo>
                  <a:pt x="119775" y="60264"/>
                </a:lnTo>
                <a:lnTo>
                  <a:pt x="115443" y="3716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1037990" y="6284405"/>
            <a:ext cx="0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22050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059387" y="6305837"/>
            <a:ext cx="101417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0785"/>
                </a:moveTo>
                <a:lnTo>
                  <a:pt x="119341" y="22315"/>
                </a:lnTo>
                <a:lnTo>
                  <a:pt x="108547" y="3958"/>
                </a:lnTo>
                <a:lnTo>
                  <a:pt x="94921" y="0"/>
                </a:lnTo>
                <a:lnTo>
                  <a:pt x="85447" y="0"/>
                </a:lnTo>
                <a:lnTo>
                  <a:pt x="76616" y="4230"/>
                </a:lnTo>
                <a:lnTo>
                  <a:pt x="68863" y="15635"/>
                </a:lnTo>
                <a:lnTo>
                  <a:pt x="63473" y="5278"/>
                </a:lnTo>
                <a:lnTo>
                  <a:pt x="56612" y="0"/>
                </a:lnTo>
                <a:lnTo>
                  <a:pt x="40028" y="0"/>
                </a:lnTo>
                <a:lnTo>
                  <a:pt x="29901" y="3163"/>
                </a:lnTo>
                <a:lnTo>
                  <a:pt x="23770" y="13394"/>
                </a:lnTo>
                <a:lnTo>
                  <a:pt x="23770" y="3163"/>
                </a:lnTo>
                <a:lnTo>
                  <a:pt x="0" y="3163"/>
                </a:lnTo>
                <a:lnTo>
                  <a:pt x="0" y="120000"/>
                </a:lnTo>
                <a:lnTo>
                  <a:pt x="23770" y="120000"/>
                </a:lnTo>
                <a:lnTo>
                  <a:pt x="23770" y="36661"/>
                </a:lnTo>
                <a:lnTo>
                  <a:pt x="26874" y="27731"/>
                </a:lnTo>
                <a:lnTo>
                  <a:pt x="45658" y="27731"/>
                </a:lnTo>
                <a:lnTo>
                  <a:pt x="48107" y="35377"/>
                </a:lnTo>
                <a:lnTo>
                  <a:pt x="48107" y="120000"/>
                </a:lnTo>
                <a:lnTo>
                  <a:pt x="71879" y="120000"/>
                </a:lnTo>
                <a:lnTo>
                  <a:pt x="71879" y="36317"/>
                </a:lnTo>
                <a:lnTo>
                  <a:pt x="75963" y="27731"/>
                </a:lnTo>
                <a:lnTo>
                  <a:pt x="92961" y="27731"/>
                </a:lnTo>
                <a:lnTo>
                  <a:pt x="96141" y="35143"/>
                </a:lnTo>
                <a:lnTo>
                  <a:pt x="96141" y="120000"/>
                </a:lnTo>
                <a:lnTo>
                  <a:pt x="120000" y="120000"/>
                </a:lnTo>
                <a:lnTo>
                  <a:pt x="120000" y="307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71223" y="6305835"/>
            <a:ext cx="60611" cy="723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2" y="11398"/>
                </a:moveTo>
                <a:lnTo>
                  <a:pt x="0" y="35873"/>
                </a:lnTo>
                <a:lnTo>
                  <a:pt x="38280" y="35873"/>
                </a:lnTo>
                <a:lnTo>
                  <a:pt x="40321" y="24415"/>
                </a:lnTo>
                <a:lnTo>
                  <a:pt x="46478" y="20626"/>
                </a:lnTo>
                <a:lnTo>
                  <a:pt x="69983" y="20626"/>
                </a:lnTo>
                <a:lnTo>
                  <a:pt x="78183" y="24293"/>
                </a:lnTo>
                <a:lnTo>
                  <a:pt x="78183" y="42291"/>
                </a:lnTo>
                <a:lnTo>
                  <a:pt x="63551" y="44002"/>
                </a:lnTo>
                <a:lnTo>
                  <a:pt x="45284" y="46622"/>
                </a:lnTo>
                <a:lnTo>
                  <a:pt x="17572" y="54223"/>
                </a:lnTo>
                <a:lnTo>
                  <a:pt x="32121" y="73461"/>
                </a:lnTo>
                <a:lnTo>
                  <a:pt x="41415" y="70252"/>
                </a:lnTo>
                <a:lnTo>
                  <a:pt x="51400" y="67959"/>
                </a:lnTo>
                <a:lnTo>
                  <a:pt x="78183" y="61543"/>
                </a:lnTo>
                <a:lnTo>
                  <a:pt x="78183" y="86769"/>
                </a:lnTo>
                <a:lnTo>
                  <a:pt x="66431" y="95584"/>
                </a:lnTo>
                <a:lnTo>
                  <a:pt x="41140" y="95584"/>
                </a:lnTo>
                <a:lnTo>
                  <a:pt x="53586" y="120000"/>
                </a:lnTo>
                <a:lnTo>
                  <a:pt x="73536" y="114148"/>
                </a:lnTo>
                <a:lnTo>
                  <a:pt x="80223" y="105211"/>
                </a:lnTo>
                <a:lnTo>
                  <a:pt x="80642" y="105211"/>
                </a:lnTo>
                <a:lnTo>
                  <a:pt x="80916" y="109106"/>
                </a:lnTo>
                <a:lnTo>
                  <a:pt x="81736" y="113125"/>
                </a:lnTo>
                <a:lnTo>
                  <a:pt x="83229" y="117020"/>
                </a:lnTo>
                <a:lnTo>
                  <a:pt x="120000" y="117020"/>
                </a:lnTo>
                <a:lnTo>
                  <a:pt x="116719" y="109916"/>
                </a:lnTo>
                <a:lnTo>
                  <a:pt x="116447" y="101085"/>
                </a:lnTo>
                <a:lnTo>
                  <a:pt x="116447" y="33002"/>
                </a:lnTo>
                <a:lnTo>
                  <a:pt x="109214" y="13401"/>
                </a:lnTo>
                <a:lnTo>
                  <a:pt x="88329" y="2927"/>
                </a:lnTo>
                <a:lnTo>
                  <a:pt x="55899" y="0"/>
                </a:lnTo>
                <a:lnTo>
                  <a:pt x="35420" y="1651"/>
                </a:lnTo>
                <a:lnTo>
                  <a:pt x="11702" y="1139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168121" y="6338535"/>
            <a:ext cx="30167" cy="39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73" y="68350"/>
                </a:moveTo>
                <a:lnTo>
                  <a:pt x="76873" y="35096"/>
                </a:lnTo>
                <a:lnTo>
                  <a:pt x="47642" y="0"/>
                </a:lnTo>
                <a:lnTo>
                  <a:pt x="12340" y="22953"/>
                </a:lnTo>
                <a:lnTo>
                  <a:pt x="0" y="58313"/>
                </a:lnTo>
                <a:lnTo>
                  <a:pt x="4411" y="79850"/>
                </a:lnTo>
                <a:lnTo>
                  <a:pt x="36516" y="109693"/>
                </a:lnTo>
                <a:lnTo>
                  <a:pt x="91443" y="120000"/>
                </a:lnTo>
                <a:lnTo>
                  <a:pt x="120000" y="120000"/>
                </a:lnTo>
                <a:lnTo>
                  <a:pt x="94995" y="75456"/>
                </a:lnTo>
                <a:lnTo>
                  <a:pt x="76873" y="6835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241912" y="6305837"/>
            <a:ext cx="60758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3606"/>
                </a:moveTo>
                <a:lnTo>
                  <a:pt x="119427" y="26311"/>
                </a:lnTo>
                <a:lnTo>
                  <a:pt x="108651" y="7741"/>
                </a:lnTo>
                <a:lnTo>
                  <a:pt x="78957" y="0"/>
                </a:lnTo>
                <a:lnTo>
                  <a:pt x="66687" y="0"/>
                </a:lnTo>
                <a:lnTo>
                  <a:pt x="49912" y="3163"/>
                </a:lnTo>
                <a:lnTo>
                  <a:pt x="39677" y="13394"/>
                </a:lnTo>
                <a:lnTo>
                  <a:pt x="39677" y="3163"/>
                </a:lnTo>
                <a:lnTo>
                  <a:pt x="0" y="3163"/>
                </a:lnTo>
                <a:lnTo>
                  <a:pt x="0" y="120000"/>
                </a:lnTo>
                <a:lnTo>
                  <a:pt x="39677" y="120000"/>
                </a:lnTo>
                <a:lnTo>
                  <a:pt x="39677" y="36661"/>
                </a:lnTo>
                <a:lnTo>
                  <a:pt x="44859" y="27731"/>
                </a:lnTo>
                <a:lnTo>
                  <a:pt x="76230" y="27731"/>
                </a:lnTo>
                <a:lnTo>
                  <a:pt x="80174" y="35377"/>
                </a:lnTo>
                <a:lnTo>
                  <a:pt x="80174" y="120000"/>
                </a:lnTo>
                <a:lnTo>
                  <a:pt x="120000" y="120000"/>
                </a:lnTo>
                <a:lnTo>
                  <a:pt x="120000" y="336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730028" y="546010"/>
            <a:ext cx="10704608" cy="11553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ctr" rtl="0">
              <a:lnSpc>
                <a:spcPct val="69818"/>
              </a:lnSpc>
              <a:spcBef>
                <a:spcPts val="0"/>
              </a:spcBef>
              <a:buSzPct val="25000"/>
              <a:buNone/>
            </a:pPr>
            <a:r>
              <a:rPr lang="en-US" sz="5235" b="1" baseline="30000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Mostly People </a:t>
            </a:r>
            <a:r>
              <a:rPr lang="en-US" sz="4400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are</a:t>
            </a:r>
            <a:r>
              <a:rPr lang="en-US" sz="5235" b="1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5235" b="1" baseline="30000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Android Phones Users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686995" y="3116696"/>
            <a:ext cx="3676252" cy="320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06016"/>
              </a:lnSpc>
              <a:spcBef>
                <a:spcPts val="0"/>
              </a:spcBef>
              <a:buNone/>
            </a:pPr>
            <a:endParaRPr sz="232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662939" y="3145176"/>
            <a:ext cx="1814784" cy="1097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53187"/>
              </a:lnSpc>
              <a:spcBef>
                <a:spcPts val="0"/>
              </a:spcBef>
              <a:buSzPct val="25000"/>
              <a:buNone/>
            </a:pPr>
            <a:r>
              <a:rPr lang="en-US" sz="4266" b="1" baseline="300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Cell Phone Users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9991146" y="6236303"/>
            <a:ext cx="1519292" cy="3339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12313" lvl="0" indent="0" algn="r" rtl="0">
              <a:lnSpc>
                <a:spcPct val="9073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7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  <a:p>
            <a:pPr marL="0" marR="29550" lvl="0" indent="0" algn="r" rtl="0">
              <a:lnSpc>
                <a:spcPct val="108762"/>
              </a:lnSpc>
              <a:spcBef>
                <a:spcPts val="620"/>
              </a:spcBef>
              <a:buSzPct val="25000"/>
              <a:buNone/>
            </a:pPr>
            <a:r>
              <a:rPr lang="en-US" sz="776">
                <a:solidFill>
                  <a:srgbClr val="D9D9D9"/>
                </a:solidFill>
                <a:latin typeface="Questrial"/>
                <a:ea typeface="Questrial"/>
                <a:cs typeface="Questrial"/>
                <a:sym typeface="Questrial"/>
              </a:rPr>
              <a:t>brandshare</a:t>
            </a:r>
            <a:r>
              <a:rPr lang="en-US" sz="654" baseline="30000">
                <a:solidFill>
                  <a:srgbClr val="D9D9D9"/>
                </a:solidFill>
                <a:latin typeface="Questrial"/>
                <a:ea typeface="Questrial"/>
                <a:cs typeface="Questrial"/>
                <a:sym typeface="Questrial"/>
              </a:rPr>
              <a:t>TM </a:t>
            </a:r>
            <a:r>
              <a:rPr lang="en-US" sz="582">
                <a:solidFill>
                  <a:srgbClr val="D9D9D9"/>
                </a:solidFill>
                <a:latin typeface="Questrial"/>
                <a:ea typeface="Questrial"/>
                <a:cs typeface="Questrial"/>
                <a:sym typeface="Questrial"/>
              </a:rPr>
              <a:t>2014 © Daniel J. Edelman, Inc .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8957" y="466232"/>
            <a:ext cx="7805264" cy="530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073574" y="4639736"/>
            <a:ext cx="4063751" cy="758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313" marR="0" lvl="0" indent="-12313" algn="l" rtl="0">
              <a:lnSpc>
                <a:spcPct val="77093"/>
              </a:lnSpc>
              <a:spcBef>
                <a:spcPts val="0"/>
              </a:spcBef>
              <a:buSzPct val="25000"/>
              <a:buNone/>
            </a:pPr>
            <a:r>
              <a:rPr lang="en-US" sz="3200" baseline="30000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89% people</a:t>
            </a:r>
            <a:r>
              <a:rPr lang="en-US" sz="3200" dirty="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use Android phones.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05340" y="555172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4"/>
              </a:buClr>
              <a:buSzPct val="25000"/>
              <a:buFont typeface="Corbel"/>
              <a:buNone/>
            </a:pPr>
            <a:r>
              <a:rPr lang="en-US" sz="7200" b="1" cap="none" dirty="0" smtClean="0">
                <a:latin typeface="Corbel" panose="020B0503020204020204" pitchFamily="34" charset="0"/>
                <a:ea typeface="Corbel"/>
                <a:cs typeface="Corbel"/>
                <a:sym typeface="Corbel"/>
              </a:rPr>
              <a:t>Blood Bank Application</a:t>
            </a:r>
            <a:endParaRPr lang="en-US" sz="7200" b="1" i="0" u="none" strike="noStrike" cap="none" dirty="0"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pic>
        <p:nvPicPr>
          <p:cNvPr id="6" name="Shape 154" descr="03ce538.png"/>
          <p:cNvPicPr preferRelativeResize="0">
            <a:picLocks noGrp="1"/>
          </p:cNvPicPr>
          <p:nvPr>
            <p:ph sz="quarter" idx="1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0" y="2261779"/>
            <a:ext cx="3467754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72000" y="2307771"/>
            <a:ext cx="65575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Prepared For:</a:t>
            </a:r>
          </a:p>
          <a:p>
            <a:endParaRPr lang="en-US" dirty="0" smtClean="0"/>
          </a:p>
          <a:p>
            <a:r>
              <a:rPr lang="en-US" sz="2000" dirty="0" smtClean="0"/>
              <a:t>                        Dr. </a:t>
            </a:r>
            <a:r>
              <a:rPr lang="en-US" sz="2000" dirty="0" err="1" smtClean="0"/>
              <a:t>Zubair</a:t>
            </a:r>
            <a:r>
              <a:rPr lang="en-US" sz="2000" dirty="0" smtClean="0"/>
              <a:t> Malik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Prepared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sz="2000" dirty="0" smtClean="0"/>
              <a:t>   Amina Anwar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 err="1" smtClean="0"/>
              <a:t>Fouzia</a:t>
            </a:r>
            <a:r>
              <a:rPr lang="en-US" sz="2000" dirty="0" smtClean="0"/>
              <a:t> </a:t>
            </a:r>
            <a:r>
              <a:rPr lang="en-US" sz="2000" dirty="0" err="1" smtClean="0"/>
              <a:t>Younas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Sumaira Naz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 err="1" smtClean="0"/>
              <a:t>Usama</a:t>
            </a:r>
            <a:r>
              <a:rPr lang="en-US" sz="2000" dirty="0" smtClean="0"/>
              <a:t> Bin Nawaz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38108" y="5330035"/>
            <a:ext cx="3947844" cy="12015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9999"/>
                </a:moveTo>
                <a:lnTo>
                  <a:pt x="0" y="99999"/>
                </a:lnTo>
                <a:lnTo>
                  <a:pt x="20" y="101640"/>
                </a:lnTo>
                <a:lnTo>
                  <a:pt x="309" y="106321"/>
                </a:lnTo>
                <a:lnTo>
                  <a:pt x="910" y="110535"/>
                </a:lnTo>
                <a:lnTo>
                  <a:pt x="1780" y="114142"/>
                </a:lnTo>
                <a:lnTo>
                  <a:pt x="2876" y="117003"/>
                </a:lnTo>
                <a:lnTo>
                  <a:pt x="4156" y="118980"/>
                </a:lnTo>
                <a:lnTo>
                  <a:pt x="5579" y="119933"/>
                </a:lnTo>
                <a:lnTo>
                  <a:pt x="6077" y="120000"/>
                </a:lnTo>
                <a:lnTo>
                  <a:pt x="113922" y="120000"/>
                </a:lnTo>
                <a:lnTo>
                  <a:pt x="115382" y="119418"/>
                </a:lnTo>
                <a:lnTo>
                  <a:pt x="116715" y="117767"/>
                </a:lnTo>
                <a:lnTo>
                  <a:pt x="117877" y="115185"/>
                </a:lnTo>
                <a:lnTo>
                  <a:pt x="118827" y="111811"/>
                </a:lnTo>
                <a:lnTo>
                  <a:pt x="119522" y="107784"/>
                </a:lnTo>
                <a:lnTo>
                  <a:pt x="119920" y="103244"/>
                </a:lnTo>
                <a:lnTo>
                  <a:pt x="120000" y="99999"/>
                </a:lnTo>
                <a:lnTo>
                  <a:pt x="120000" y="19999"/>
                </a:lnTo>
                <a:lnTo>
                  <a:pt x="119823" y="15193"/>
                </a:lnTo>
                <a:lnTo>
                  <a:pt x="119321" y="10808"/>
                </a:lnTo>
                <a:lnTo>
                  <a:pt x="118537" y="6983"/>
                </a:lnTo>
                <a:lnTo>
                  <a:pt x="117511" y="3858"/>
                </a:lnTo>
                <a:lnTo>
                  <a:pt x="116288" y="1571"/>
                </a:lnTo>
                <a:lnTo>
                  <a:pt x="114908" y="261"/>
                </a:lnTo>
                <a:lnTo>
                  <a:pt x="113922" y="0"/>
                </a:lnTo>
                <a:lnTo>
                  <a:pt x="6077" y="0"/>
                </a:lnTo>
                <a:lnTo>
                  <a:pt x="4617" y="581"/>
                </a:lnTo>
                <a:lnTo>
                  <a:pt x="3284" y="2232"/>
                </a:lnTo>
                <a:lnTo>
                  <a:pt x="2122" y="4813"/>
                </a:lnTo>
                <a:lnTo>
                  <a:pt x="1172" y="8187"/>
                </a:lnTo>
                <a:lnTo>
                  <a:pt x="477" y="12214"/>
                </a:lnTo>
                <a:lnTo>
                  <a:pt x="79" y="16755"/>
                </a:lnTo>
                <a:lnTo>
                  <a:pt x="0" y="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7083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490" baseline="30000">
                <a:solidFill>
                  <a:srgbClr val="0083C9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3490">
                <a:solidFill>
                  <a:srgbClr val="0083C9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</a:p>
          <a:p>
            <a:pPr marL="12313" marR="0" lvl="0" indent="-12313" algn="l" rtl="0">
              <a:lnSpc>
                <a:spcPct val="70830"/>
              </a:lnSpc>
              <a:spcBef>
                <a:spcPts val="123"/>
              </a:spcBef>
              <a:buSzPct val="25000"/>
              <a:buNone/>
            </a:pPr>
            <a:r>
              <a:rPr lang="en-US" sz="3490">
                <a:solidFill>
                  <a:srgbClr val="0083C9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</a:p>
        </p:txBody>
      </p:sp>
      <p:sp>
        <p:nvSpPr>
          <p:cNvPr id="287" name="Shape 287"/>
          <p:cNvSpPr/>
          <p:nvPr/>
        </p:nvSpPr>
        <p:spPr>
          <a:xfrm>
            <a:off x="433600" y="6364519"/>
            <a:ext cx="147312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987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6987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96797" y="6327673"/>
            <a:ext cx="18411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599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1599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70393" y="6401428"/>
            <a:ext cx="110519" cy="34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0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38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09047" y="6440126"/>
            <a:ext cx="71939" cy="349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5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58395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47708" y="6478769"/>
            <a:ext cx="33204" cy="33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60095" y="6401428"/>
            <a:ext cx="33139" cy="34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4337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60095" y="6363903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60095" y="6217226"/>
            <a:ext cx="33139" cy="106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730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373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60095" y="6327057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96889" y="6344262"/>
            <a:ext cx="3313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35475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96889" y="6254064"/>
            <a:ext cx="33139" cy="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978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5697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96889" y="6364519"/>
            <a:ext cx="33139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497" y="120000"/>
                </a:lnTo>
                <a:lnTo>
                  <a:pt x="120000" y="4731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96962" y="6397485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33756" y="6290910"/>
            <a:ext cx="32789" cy="33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33756" y="6327673"/>
            <a:ext cx="3458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012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733756" y="6360648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23302" y="6400812"/>
            <a:ext cx="33139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23302" y="6327057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623302" y="6180391"/>
            <a:ext cx="33139" cy="143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65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765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623302" y="6363903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23302" y="6440126"/>
            <a:ext cx="32789" cy="32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84639" y="6478769"/>
            <a:ext cx="32789" cy="32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84639" y="6141685"/>
            <a:ext cx="34934" cy="1823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3012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301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84639" y="6327057"/>
            <a:ext cx="34934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84639" y="6363903"/>
            <a:ext cx="34934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84639" y="6400812"/>
            <a:ext cx="34934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84639" y="6439510"/>
            <a:ext cx="34934" cy="36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06589" y="6284405"/>
            <a:ext cx="71443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488" y="96744"/>
                </a:moveTo>
                <a:lnTo>
                  <a:pt x="38488" y="68430"/>
                </a:lnTo>
                <a:lnTo>
                  <a:pt x="108529" y="68430"/>
                </a:lnTo>
                <a:lnTo>
                  <a:pt x="108529" y="45174"/>
                </a:lnTo>
                <a:lnTo>
                  <a:pt x="38488" y="45174"/>
                </a:lnTo>
                <a:lnTo>
                  <a:pt x="38488" y="23266"/>
                </a:lnTo>
                <a:lnTo>
                  <a:pt x="113507" y="23266"/>
                </a:lnTo>
                <a:lnTo>
                  <a:pt x="113507" y="0"/>
                </a:ln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96744"/>
                </a:lnTo>
                <a:lnTo>
                  <a:pt x="38488" y="9674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898679" y="6284405"/>
            <a:ext cx="48117" cy="937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712" y="71893"/>
                </a:moveTo>
                <a:lnTo>
                  <a:pt x="69528" y="75954"/>
                </a:lnTo>
                <a:lnTo>
                  <a:pt x="60573" y="94100"/>
                </a:lnTo>
                <a:lnTo>
                  <a:pt x="34779" y="101163"/>
                </a:lnTo>
                <a:lnTo>
                  <a:pt x="47519" y="120000"/>
                </a:lnTo>
                <a:lnTo>
                  <a:pt x="62666" y="114518"/>
                </a:lnTo>
                <a:lnTo>
                  <a:pt x="71090" y="109119"/>
                </a:lnTo>
                <a:lnTo>
                  <a:pt x="71779" y="109119"/>
                </a:lnTo>
                <a:lnTo>
                  <a:pt x="71779" y="117701"/>
                </a:lnTo>
                <a:lnTo>
                  <a:pt x="120000" y="117701"/>
                </a:lnTo>
                <a:lnTo>
                  <a:pt x="120000" y="0"/>
                </a:lnTo>
                <a:lnTo>
                  <a:pt x="69712" y="0"/>
                </a:lnTo>
                <a:lnTo>
                  <a:pt x="69712" y="36706"/>
                </a:lnTo>
                <a:lnTo>
                  <a:pt x="54908" y="28738"/>
                </a:lnTo>
                <a:lnTo>
                  <a:pt x="36663" y="27417"/>
                </a:lnTo>
                <a:lnTo>
                  <a:pt x="22891" y="27417"/>
                </a:lnTo>
                <a:lnTo>
                  <a:pt x="0" y="29262"/>
                </a:lnTo>
                <a:lnTo>
                  <a:pt x="331" y="73756"/>
                </a:lnTo>
                <a:lnTo>
                  <a:pt x="372" y="71943"/>
                </a:lnTo>
                <a:lnTo>
                  <a:pt x="9202" y="53160"/>
                </a:lnTo>
                <a:lnTo>
                  <a:pt x="34779" y="46254"/>
                </a:lnTo>
                <a:lnTo>
                  <a:pt x="60761" y="46254"/>
                </a:lnTo>
                <a:lnTo>
                  <a:pt x="69712" y="56239"/>
                </a:lnTo>
                <a:lnTo>
                  <a:pt x="69712" y="7189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8658" y="6307278"/>
            <a:ext cx="39075" cy="709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3" y="58841"/>
                </a:moveTo>
                <a:lnTo>
                  <a:pt x="61482" y="0"/>
                </a:lnTo>
                <a:lnTo>
                  <a:pt x="30677" y="10084"/>
                </a:lnTo>
                <a:lnTo>
                  <a:pt x="8235" y="29452"/>
                </a:lnTo>
                <a:lnTo>
                  <a:pt x="0" y="59653"/>
                </a:lnTo>
                <a:lnTo>
                  <a:pt x="5626" y="82979"/>
                </a:lnTo>
                <a:lnTo>
                  <a:pt x="24919" y="103983"/>
                </a:lnTo>
                <a:lnTo>
                  <a:pt x="54900" y="116104"/>
                </a:lnTo>
                <a:lnTo>
                  <a:pt x="92442" y="120000"/>
                </a:lnTo>
                <a:lnTo>
                  <a:pt x="120000" y="120000"/>
                </a:lnTo>
                <a:lnTo>
                  <a:pt x="104313" y="95088"/>
                </a:lnTo>
                <a:lnTo>
                  <a:pt x="100927" y="95029"/>
                </a:lnTo>
                <a:lnTo>
                  <a:pt x="69670" y="83377"/>
                </a:lnTo>
                <a:lnTo>
                  <a:pt x="61893" y="5884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984774" y="6305835"/>
            <a:ext cx="17097" cy="279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08"/>
                </a:moveTo>
                <a:lnTo>
                  <a:pt x="13975" y="63268"/>
                </a:lnTo>
                <a:lnTo>
                  <a:pt x="54672" y="63268"/>
                </a:lnTo>
                <a:lnTo>
                  <a:pt x="105568" y="76607"/>
                </a:lnTo>
                <a:lnTo>
                  <a:pt x="109895" y="120000"/>
                </a:lnTo>
                <a:lnTo>
                  <a:pt x="120000" y="12610"/>
                </a:lnTo>
                <a:lnTo>
                  <a:pt x="1494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953212" y="6305885"/>
            <a:ext cx="67384" cy="72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43" y="37161"/>
                </a:moveTo>
                <a:lnTo>
                  <a:pt x="104770" y="17936"/>
                </a:lnTo>
                <a:lnTo>
                  <a:pt x="86656" y="4787"/>
                </a:lnTo>
                <a:lnTo>
                  <a:pt x="84092" y="46260"/>
                </a:lnTo>
                <a:lnTo>
                  <a:pt x="35415" y="46260"/>
                </a:lnTo>
                <a:lnTo>
                  <a:pt x="37005" y="31229"/>
                </a:lnTo>
                <a:lnTo>
                  <a:pt x="49429" y="24350"/>
                </a:lnTo>
                <a:lnTo>
                  <a:pt x="59753" y="24350"/>
                </a:lnTo>
                <a:lnTo>
                  <a:pt x="56206" y="0"/>
                </a:lnTo>
                <a:lnTo>
                  <a:pt x="32660" y="5078"/>
                </a:lnTo>
                <a:lnTo>
                  <a:pt x="14979" y="17683"/>
                </a:lnTo>
                <a:lnTo>
                  <a:pt x="3860" y="37310"/>
                </a:lnTo>
                <a:lnTo>
                  <a:pt x="0" y="63459"/>
                </a:lnTo>
                <a:lnTo>
                  <a:pt x="3409" y="84122"/>
                </a:lnTo>
                <a:lnTo>
                  <a:pt x="14956" y="102918"/>
                </a:lnTo>
                <a:lnTo>
                  <a:pt x="34037" y="115445"/>
                </a:lnTo>
                <a:lnTo>
                  <a:pt x="59999" y="120000"/>
                </a:lnTo>
                <a:lnTo>
                  <a:pt x="62932" y="119961"/>
                </a:lnTo>
                <a:lnTo>
                  <a:pt x="86324" y="116074"/>
                </a:lnTo>
                <a:lnTo>
                  <a:pt x="105062" y="105657"/>
                </a:lnTo>
                <a:lnTo>
                  <a:pt x="119262" y="88458"/>
                </a:lnTo>
                <a:lnTo>
                  <a:pt x="92336" y="75385"/>
                </a:lnTo>
                <a:lnTo>
                  <a:pt x="82010" y="89146"/>
                </a:lnTo>
                <a:lnTo>
                  <a:pt x="75863" y="95567"/>
                </a:lnTo>
                <a:lnTo>
                  <a:pt x="51017" y="95567"/>
                </a:lnTo>
                <a:lnTo>
                  <a:pt x="36152" y="88688"/>
                </a:lnTo>
                <a:lnTo>
                  <a:pt x="35907" y="66778"/>
                </a:lnTo>
                <a:lnTo>
                  <a:pt x="120000" y="66778"/>
                </a:lnTo>
                <a:lnTo>
                  <a:pt x="119775" y="60264"/>
                </a:lnTo>
                <a:lnTo>
                  <a:pt x="115443" y="3716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037990" y="6284405"/>
            <a:ext cx="0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22050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059387" y="6305837"/>
            <a:ext cx="101417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0785"/>
                </a:moveTo>
                <a:lnTo>
                  <a:pt x="119341" y="22315"/>
                </a:lnTo>
                <a:lnTo>
                  <a:pt x="108547" y="3958"/>
                </a:lnTo>
                <a:lnTo>
                  <a:pt x="94921" y="0"/>
                </a:lnTo>
                <a:lnTo>
                  <a:pt x="85447" y="0"/>
                </a:lnTo>
                <a:lnTo>
                  <a:pt x="76616" y="4230"/>
                </a:lnTo>
                <a:lnTo>
                  <a:pt x="68863" y="15635"/>
                </a:lnTo>
                <a:lnTo>
                  <a:pt x="63473" y="5278"/>
                </a:lnTo>
                <a:lnTo>
                  <a:pt x="56612" y="0"/>
                </a:lnTo>
                <a:lnTo>
                  <a:pt x="40028" y="0"/>
                </a:lnTo>
                <a:lnTo>
                  <a:pt x="29901" y="3163"/>
                </a:lnTo>
                <a:lnTo>
                  <a:pt x="23770" y="13394"/>
                </a:lnTo>
                <a:lnTo>
                  <a:pt x="23770" y="3163"/>
                </a:lnTo>
                <a:lnTo>
                  <a:pt x="0" y="3163"/>
                </a:lnTo>
                <a:lnTo>
                  <a:pt x="0" y="120000"/>
                </a:lnTo>
                <a:lnTo>
                  <a:pt x="23770" y="120000"/>
                </a:lnTo>
                <a:lnTo>
                  <a:pt x="23770" y="36661"/>
                </a:lnTo>
                <a:lnTo>
                  <a:pt x="26874" y="27731"/>
                </a:lnTo>
                <a:lnTo>
                  <a:pt x="45658" y="27731"/>
                </a:lnTo>
                <a:lnTo>
                  <a:pt x="48107" y="35377"/>
                </a:lnTo>
                <a:lnTo>
                  <a:pt x="48107" y="120000"/>
                </a:lnTo>
                <a:lnTo>
                  <a:pt x="71879" y="120000"/>
                </a:lnTo>
                <a:lnTo>
                  <a:pt x="71879" y="36317"/>
                </a:lnTo>
                <a:lnTo>
                  <a:pt x="75963" y="27731"/>
                </a:lnTo>
                <a:lnTo>
                  <a:pt x="92961" y="27731"/>
                </a:lnTo>
                <a:lnTo>
                  <a:pt x="96141" y="35143"/>
                </a:lnTo>
                <a:lnTo>
                  <a:pt x="96141" y="120000"/>
                </a:lnTo>
                <a:lnTo>
                  <a:pt x="120000" y="120000"/>
                </a:lnTo>
                <a:lnTo>
                  <a:pt x="120000" y="307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171223" y="6305835"/>
            <a:ext cx="60611" cy="723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2" y="11398"/>
                </a:moveTo>
                <a:lnTo>
                  <a:pt x="0" y="35873"/>
                </a:lnTo>
                <a:lnTo>
                  <a:pt x="38280" y="35873"/>
                </a:lnTo>
                <a:lnTo>
                  <a:pt x="40321" y="24415"/>
                </a:lnTo>
                <a:lnTo>
                  <a:pt x="46478" y="20626"/>
                </a:lnTo>
                <a:lnTo>
                  <a:pt x="69983" y="20626"/>
                </a:lnTo>
                <a:lnTo>
                  <a:pt x="78183" y="24293"/>
                </a:lnTo>
                <a:lnTo>
                  <a:pt x="78183" y="42291"/>
                </a:lnTo>
                <a:lnTo>
                  <a:pt x="63551" y="44002"/>
                </a:lnTo>
                <a:lnTo>
                  <a:pt x="45284" y="46622"/>
                </a:lnTo>
                <a:lnTo>
                  <a:pt x="17572" y="54223"/>
                </a:lnTo>
                <a:lnTo>
                  <a:pt x="32121" y="73461"/>
                </a:lnTo>
                <a:lnTo>
                  <a:pt x="41415" y="70252"/>
                </a:lnTo>
                <a:lnTo>
                  <a:pt x="51400" y="67959"/>
                </a:lnTo>
                <a:lnTo>
                  <a:pt x="78183" y="61543"/>
                </a:lnTo>
                <a:lnTo>
                  <a:pt x="78183" y="86769"/>
                </a:lnTo>
                <a:lnTo>
                  <a:pt x="66431" y="95584"/>
                </a:lnTo>
                <a:lnTo>
                  <a:pt x="41140" y="95584"/>
                </a:lnTo>
                <a:lnTo>
                  <a:pt x="53586" y="120000"/>
                </a:lnTo>
                <a:lnTo>
                  <a:pt x="73536" y="114148"/>
                </a:lnTo>
                <a:lnTo>
                  <a:pt x="80223" y="105211"/>
                </a:lnTo>
                <a:lnTo>
                  <a:pt x="80642" y="105211"/>
                </a:lnTo>
                <a:lnTo>
                  <a:pt x="80916" y="109106"/>
                </a:lnTo>
                <a:lnTo>
                  <a:pt x="81736" y="113125"/>
                </a:lnTo>
                <a:lnTo>
                  <a:pt x="83229" y="117020"/>
                </a:lnTo>
                <a:lnTo>
                  <a:pt x="120000" y="117020"/>
                </a:lnTo>
                <a:lnTo>
                  <a:pt x="116719" y="109916"/>
                </a:lnTo>
                <a:lnTo>
                  <a:pt x="116447" y="101085"/>
                </a:lnTo>
                <a:lnTo>
                  <a:pt x="116447" y="33002"/>
                </a:lnTo>
                <a:lnTo>
                  <a:pt x="109214" y="13401"/>
                </a:lnTo>
                <a:lnTo>
                  <a:pt x="88329" y="2927"/>
                </a:lnTo>
                <a:lnTo>
                  <a:pt x="55899" y="0"/>
                </a:lnTo>
                <a:lnTo>
                  <a:pt x="35420" y="1651"/>
                </a:lnTo>
                <a:lnTo>
                  <a:pt x="11702" y="1139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168121" y="6338535"/>
            <a:ext cx="30167" cy="39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73" y="68350"/>
                </a:moveTo>
                <a:lnTo>
                  <a:pt x="76873" y="35096"/>
                </a:lnTo>
                <a:lnTo>
                  <a:pt x="47642" y="0"/>
                </a:lnTo>
                <a:lnTo>
                  <a:pt x="12340" y="22953"/>
                </a:lnTo>
                <a:lnTo>
                  <a:pt x="0" y="58313"/>
                </a:lnTo>
                <a:lnTo>
                  <a:pt x="4411" y="79850"/>
                </a:lnTo>
                <a:lnTo>
                  <a:pt x="36516" y="109693"/>
                </a:lnTo>
                <a:lnTo>
                  <a:pt x="91443" y="120000"/>
                </a:lnTo>
                <a:lnTo>
                  <a:pt x="120000" y="120000"/>
                </a:lnTo>
                <a:lnTo>
                  <a:pt x="94995" y="75456"/>
                </a:lnTo>
                <a:lnTo>
                  <a:pt x="76873" y="6835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241912" y="6305837"/>
            <a:ext cx="60758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3606"/>
                </a:moveTo>
                <a:lnTo>
                  <a:pt x="119427" y="26311"/>
                </a:lnTo>
                <a:lnTo>
                  <a:pt x="108651" y="7741"/>
                </a:lnTo>
                <a:lnTo>
                  <a:pt x="78957" y="0"/>
                </a:lnTo>
                <a:lnTo>
                  <a:pt x="66687" y="0"/>
                </a:lnTo>
                <a:lnTo>
                  <a:pt x="49912" y="3163"/>
                </a:lnTo>
                <a:lnTo>
                  <a:pt x="39677" y="13394"/>
                </a:lnTo>
                <a:lnTo>
                  <a:pt x="39677" y="3163"/>
                </a:lnTo>
                <a:lnTo>
                  <a:pt x="0" y="3163"/>
                </a:lnTo>
                <a:lnTo>
                  <a:pt x="0" y="120000"/>
                </a:lnTo>
                <a:lnTo>
                  <a:pt x="39677" y="120000"/>
                </a:lnTo>
                <a:lnTo>
                  <a:pt x="39677" y="36661"/>
                </a:lnTo>
                <a:lnTo>
                  <a:pt x="44859" y="27731"/>
                </a:lnTo>
                <a:lnTo>
                  <a:pt x="76230" y="27731"/>
                </a:lnTo>
                <a:lnTo>
                  <a:pt x="80174" y="35377"/>
                </a:lnTo>
                <a:lnTo>
                  <a:pt x="80174" y="120000"/>
                </a:lnTo>
                <a:lnTo>
                  <a:pt x="120000" y="120000"/>
                </a:lnTo>
                <a:lnTo>
                  <a:pt x="120000" y="336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473678" y="177231"/>
            <a:ext cx="6896661" cy="871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ctr" rtl="0">
              <a:lnSpc>
                <a:spcPct val="83068"/>
              </a:lnSpc>
              <a:spcBef>
                <a:spcPts val="0"/>
              </a:spcBef>
              <a:buNone/>
            </a:pPr>
            <a:endParaRPr sz="44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588633" y="1597937"/>
            <a:ext cx="2463708" cy="1281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6292"/>
              </a:lnSpc>
              <a:spcBef>
                <a:spcPts val="0"/>
              </a:spcBef>
              <a:buNone/>
            </a:pPr>
            <a:endParaRPr sz="155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7341228" y="1522437"/>
            <a:ext cx="2037780" cy="62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4989" marR="245237" lvl="0" indent="-9089" algn="ctr" rtl="0">
              <a:lnSpc>
                <a:spcPct val="106375"/>
              </a:lnSpc>
              <a:spcBef>
                <a:spcPts val="0"/>
              </a:spcBef>
              <a:buNone/>
            </a:pPr>
            <a:endParaRPr sz="2133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033957" y="4864926"/>
            <a:ext cx="2039964" cy="9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6292"/>
              </a:lnSpc>
              <a:spcBef>
                <a:spcPts val="0"/>
              </a:spcBef>
              <a:buNone/>
            </a:pPr>
            <a:endParaRPr sz="155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907904" y="4841657"/>
            <a:ext cx="1565774" cy="3204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06231"/>
              </a:lnSpc>
              <a:spcBef>
                <a:spcPts val="0"/>
              </a:spcBef>
              <a:buNone/>
            </a:pPr>
            <a:endParaRPr sz="232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486131" y="4841657"/>
            <a:ext cx="1911782" cy="3204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06231"/>
              </a:lnSpc>
              <a:spcBef>
                <a:spcPts val="0"/>
              </a:spcBef>
              <a:buNone/>
            </a:pPr>
            <a:endParaRPr sz="232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907904" y="5161273"/>
            <a:ext cx="3612473" cy="639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06016"/>
              </a:lnSpc>
              <a:spcBef>
                <a:spcPts val="0"/>
              </a:spcBef>
              <a:buNone/>
            </a:pPr>
            <a:endParaRPr sz="232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04985" y="4969728"/>
            <a:ext cx="4026051" cy="9875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939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939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39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</p:txBody>
      </p:sp>
      <p:sp>
        <p:nvSpPr>
          <p:cNvPr id="332" name="Shape 332"/>
          <p:cNvSpPr/>
          <p:nvPr/>
        </p:nvSpPr>
        <p:spPr>
          <a:xfrm>
            <a:off x="-14316" y="-117418"/>
            <a:ext cx="12235343" cy="8860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2473678" y="2569119"/>
            <a:ext cx="2216229" cy="2216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1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41812"/>
              </a:lnSpc>
              <a:spcBef>
                <a:spcPts val="113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41812"/>
              </a:lnSpc>
              <a:spcBef>
                <a:spcPts val="113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30% people arrange blood</a:t>
            </a:r>
          </a:p>
          <a:p>
            <a:pPr marL="0" marR="0" lvl="0" indent="0" algn="ctr" rtl="0">
              <a:lnSpc>
                <a:spcPct val="141812"/>
              </a:lnSpc>
              <a:spcBef>
                <a:spcPts val="113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Through blood banks</a:t>
            </a:r>
          </a:p>
        </p:txBody>
      </p:sp>
      <p:sp>
        <p:nvSpPr>
          <p:cNvPr id="334" name="Shape 334"/>
          <p:cNvSpPr/>
          <p:nvPr/>
        </p:nvSpPr>
        <p:spPr>
          <a:xfrm>
            <a:off x="4615903" y="2340501"/>
            <a:ext cx="2612213" cy="5224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49" y="29512"/>
                </a:moveTo>
                <a:lnTo>
                  <a:pt x="2064" y="26995"/>
                </a:lnTo>
                <a:lnTo>
                  <a:pt x="1074" y="31124"/>
                </a:lnTo>
                <a:lnTo>
                  <a:pt x="3125" y="40260"/>
                </a:lnTo>
                <a:lnTo>
                  <a:pt x="1749" y="29512"/>
                </a:lnTo>
                <a:close/>
              </a:path>
              <a:path w="120000" h="120000" extrusionOk="0">
                <a:moveTo>
                  <a:pt x="3997" y="36611"/>
                </a:moveTo>
                <a:lnTo>
                  <a:pt x="7089" y="25044"/>
                </a:lnTo>
                <a:lnTo>
                  <a:pt x="4201" y="26912"/>
                </a:lnTo>
                <a:lnTo>
                  <a:pt x="3518" y="37403"/>
                </a:lnTo>
                <a:lnTo>
                  <a:pt x="3997" y="36611"/>
                </a:lnTo>
                <a:close/>
              </a:path>
              <a:path w="120000" h="120000" extrusionOk="0">
                <a:moveTo>
                  <a:pt x="54813" y="-62685"/>
                </a:moveTo>
                <a:lnTo>
                  <a:pt x="54671" y="-62657"/>
                </a:lnTo>
                <a:lnTo>
                  <a:pt x="50691" y="-61865"/>
                </a:lnTo>
                <a:lnTo>
                  <a:pt x="50487" y="-61780"/>
                </a:lnTo>
                <a:lnTo>
                  <a:pt x="46596" y="-60168"/>
                </a:lnTo>
                <a:lnTo>
                  <a:pt x="42527" y="-57651"/>
                </a:lnTo>
                <a:lnTo>
                  <a:pt x="38503" y="-54257"/>
                </a:lnTo>
                <a:lnTo>
                  <a:pt x="34519" y="-49987"/>
                </a:lnTo>
                <a:lnTo>
                  <a:pt x="34497" y="-49958"/>
                </a:lnTo>
                <a:lnTo>
                  <a:pt x="79432" y="-49958"/>
                </a:lnTo>
                <a:lnTo>
                  <a:pt x="79405" y="-49987"/>
                </a:lnTo>
                <a:lnTo>
                  <a:pt x="75493" y="-54059"/>
                </a:lnTo>
                <a:lnTo>
                  <a:pt x="75255" y="-54257"/>
                </a:lnTo>
                <a:lnTo>
                  <a:pt x="71378" y="-57481"/>
                </a:lnTo>
                <a:lnTo>
                  <a:pt x="71105" y="-57651"/>
                </a:lnTo>
                <a:lnTo>
                  <a:pt x="67237" y="-60055"/>
                </a:lnTo>
                <a:lnTo>
                  <a:pt x="66965" y="-60168"/>
                </a:lnTo>
                <a:lnTo>
                  <a:pt x="63089" y="-61780"/>
                </a:lnTo>
                <a:lnTo>
                  <a:pt x="62688" y="-61865"/>
                </a:lnTo>
                <a:lnTo>
                  <a:pt x="58948" y="-62657"/>
                </a:lnTo>
              </a:path>
              <a:path w="120000" h="120000" extrusionOk="0">
                <a:moveTo>
                  <a:pt x="34497" y="-49958"/>
                </a:moveTo>
                <a:lnTo>
                  <a:pt x="33865" y="-49138"/>
                </a:lnTo>
                <a:lnTo>
                  <a:pt x="32622" y="-47526"/>
                </a:lnTo>
                <a:lnTo>
                  <a:pt x="30703" y="-45037"/>
                </a:lnTo>
                <a:lnTo>
                  <a:pt x="28560" y="-41757"/>
                </a:lnTo>
                <a:lnTo>
                  <a:pt x="26728" y="-38929"/>
                </a:lnTo>
                <a:lnTo>
                  <a:pt x="26004" y="-37628"/>
                </a:lnTo>
                <a:lnTo>
                  <a:pt x="23265" y="-32706"/>
                </a:lnTo>
                <a:lnTo>
                  <a:pt x="20443" y="-26937"/>
                </a:lnTo>
                <a:lnTo>
                  <a:pt x="19219" y="-24392"/>
                </a:lnTo>
                <a:lnTo>
                  <a:pt x="17500" y="-20347"/>
                </a:lnTo>
                <a:lnTo>
                  <a:pt x="15588" y="-15850"/>
                </a:lnTo>
                <a:lnTo>
                  <a:pt x="14481" y="-12909"/>
                </a:lnTo>
                <a:lnTo>
                  <a:pt x="12043" y="-6433"/>
                </a:lnTo>
                <a:lnTo>
                  <a:pt x="11457" y="-4679"/>
                </a:lnTo>
                <a:lnTo>
                  <a:pt x="8610" y="3832"/>
                </a:lnTo>
                <a:lnTo>
                  <a:pt x="8441" y="4398"/>
                </a:lnTo>
                <a:lnTo>
                  <a:pt x="5484" y="14297"/>
                </a:lnTo>
                <a:lnTo>
                  <a:pt x="5281" y="14976"/>
                </a:lnTo>
                <a:lnTo>
                  <a:pt x="4882" y="16467"/>
                </a:lnTo>
                <a:lnTo>
                  <a:pt x="9641" y="16467"/>
                </a:lnTo>
                <a:lnTo>
                  <a:pt x="10085" y="14976"/>
                </a:lnTo>
                <a:lnTo>
                  <a:pt x="10287" y="14297"/>
                </a:lnTo>
                <a:lnTo>
                  <a:pt x="13596" y="4398"/>
                </a:lnTo>
                <a:lnTo>
                  <a:pt x="13809" y="3832"/>
                </a:lnTo>
                <a:lnTo>
                  <a:pt x="17004" y="-4679"/>
                </a:lnTo>
                <a:lnTo>
                  <a:pt x="17748" y="-6433"/>
                </a:lnTo>
                <a:lnTo>
                  <a:pt x="20496" y="-12909"/>
                </a:lnTo>
                <a:lnTo>
                  <a:pt x="21911" y="-15850"/>
                </a:lnTo>
                <a:lnTo>
                  <a:pt x="24074" y="-20347"/>
                </a:lnTo>
                <a:lnTo>
                  <a:pt x="26318" y="-24392"/>
                </a:lnTo>
                <a:lnTo>
                  <a:pt x="27731" y="-26937"/>
                </a:lnTo>
                <a:lnTo>
                  <a:pt x="31064" y="-32113"/>
                </a:lnTo>
                <a:lnTo>
                  <a:pt x="31446" y="-32706"/>
                </a:lnTo>
                <a:lnTo>
                  <a:pt x="35233" y="-37628"/>
                </a:lnTo>
                <a:lnTo>
                  <a:pt x="36441" y="-38929"/>
                </a:lnTo>
                <a:lnTo>
                  <a:pt x="39067" y="-41757"/>
                </a:lnTo>
                <a:lnTo>
                  <a:pt x="42785" y="-44896"/>
                </a:lnTo>
                <a:lnTo>
                  <a:pt x="42953" y="-45037"/>
                </a:lnTo>
                <a:lnTo>
                  <a:pt x="46878" y="-47526"/>
                </a:lnTo>
                <a:lnTo>
                  <a:pt x="50829" y="-49138"/>
                </a:lnTo>
                <a:lnTo>
                  <a:pt x="54806" y="-49958"/>
                </a:lnTo>
              </a:path>
              <a:path w="120000" h="120000" extrusionOk="0">
                <a:moveTo>
                  <a:pt x="58804" y="-49958"/>
                </a:moveTo>
                <a:lnTo>
                  <a:pt x="59632" y="-49789"/>
                </a:lnTo>
                <a:lnTo>
                  <a:pt x="62807" y="-49138"/>
                </a:lnTo>
                <a:lnTo>
                  <a:pt x="66818" y="-47470"/>
                </a:lnTo>
                <a:lnTo>
                  <a:pt x="70815" y="-44981"/>
                </a:lnTo>
                <a:lnTo>
                  <a:pt x="71190" y="-44670"/>
                </a:lnTo>
                <a:lnTo>
                  <a:pt x="74805" y="-41672"/>
                </a:lnTo>
                <a:lnTo>
                  <a:pt x="77681" y="-38702"/>
                </a:lnTo>
                <a:lnTo>
                  <a:pt x="78776" y="-37571"/>
                </a:lnTo>
                <a:lnTo>
                  <a:pt x="82715" y="-32650"/>
                </a:lnTo>
                <a:lnTo>
                  <a:pt x="86620" y="-26852"/>
                </a:lnTo>
                <a:lnTo>
                  <a:pt x="88150" y="-24250"/>
                </a:lnTo>
                <a:lnTo>
                  <a:pt x="90479" y="-20291"/>
                </a:lnTo>
                <a:lnTo>
                  <a:pt x="92828" y="-15737"/>
                </a:lnTo>
                <a:lnTo>
                  <a:pt x="94287" y="-12909"/>
                </a:lnTo>
                <a:lnTo>
                  <a:pt x="97259" y="-6404"/>
                </a:lnTo>
                <a:lnTo>
                  <a:pt x="98048" y="-4679"/>
                </a:lnTo>
                <a:lnTo>
                  <a:pt x="101500" y="3776"/>
                </a:lnTo>
                <a:lnTo>
                  <a:pt x="101731" y="4342"/>
                </a:lnTo>
                <a:lnTo>
                  <a:pt x="105348" y="14184"/>
                </a:lnTo>
                <a:lnTo>
                  <a:pt x="108886" y="24846"/>
                </a:lnTo>
                <a:lnTo>
                  <a:pt x="109421" y="26628"/>
                </a:lnTo>
                <a:lnTo>
                  <a:pt x="110235" y="29341"/>
                </a:lnTo>
                <a:lnTo>
                  <a:pt x="112333" y="36328"/>
                </a:lnTo>
                <a:lnTo>
                  <a:pt x="112491" y="36908"/>
                </a:lnTo>
                <a:lnTo>
                  <a:pt x="115504" y="36908"/>
                </a:lnTo>
                <a:lnTo>
                  <a:pt x="115463" y="36328"/>
                </a:lnTo>
                <a:lnTo>
                  <a:pt x="114979" y="29341"/>
                </a:lnTo>
                <a:lnTo>
                  <a:pt x="114240" y="26628"/>
                </a:lnTo>
                <a:lnTo>
                  <a:pt x="113705" y="24846"/>
                </a:lnTo>
                <a:lnTo>
                  <a:pt x="110681" y="14778"/>
                </a:lnTo>
                <a:lnTo>
                  <a:pt x="110485" y="14184"/>
                </a:lnTo>
                <a:lnTo>
                  <a:pt x="107232" y="4342"/>
                </a:lnTo>
                <a:lnTo>
                  <a:pt x="107045" y="3776"/>
                </a:lnTo>
                <a:lnTo>
                  <a:pt x="103943" y="-4679"/>
                </a:lnTo>
                <a:lnTo>
                  <a:pt x="103310" y="-6404"/>
                </a:lnTo>
                <a:lnTo>
                  <a:pt x="100656" y="-12909"/>
                </a:lnTo>
                <a:lnTo>
                  <a:pt x="99503" y="-15737"/>
                </a:lnTo>
                <a:lnTo>
                  <a:pt x="97428" y="-20291"/>
                </a:lnTo>
                <a:lnTo>
                  <a:pt x="95623" y="-24250"/>
                </a:lnTo>
                <a:lnTo>
                  <a:pt x="94289" y="-26852"/>
                </a:lnTo>
                <a:lnTo>
                  <a:pt x="91692" y="-31915"/>
                </a:lnTo>
                <a:lnTo>
                  <a:pt x="91259" y="-32650"/>
                </a:lnTo>
                <a:lnTo>
                  <a:pt x="88366" y="-37571"/>
                </a:lnTo>
                <a:lnTo>
                  <a:pt x="87701" y="-38702"/>
                </a:lnTo>
                <a:lnTo>
                  <a:pt x="85696" y="-41672"/>
                </a:lnTo>
                <a:lnTo>
                  <a:pt x="83671" y="-44670"/>
                </a:lnTo>
                <a:lnTo>
                  <a:pt x="83423" y="-44981"/>
                </a:lnTo>
                <a:lnTo>
                  <a:pt x="81442" y="-47470"/>
                </a:lnTo>
                <a:lnTo>
                  <a:pt x="80113" y="-49138"/>
                </a:lnTo>
                <a:lnTo>
                  <a:pt x="79595" y="-49789"/>
                </a:lnTo>
                <a:lnTo>
                  <a:pt x="79432" y="-49958"/>
                </a:lnTo>
              </a:path>
              <a:path w="120000" h="120000" extrusionOk="0">
                <a:moveTo>
                  <a:pt x="4616" y="-13142"/>
                </a:moveTo>
                <a:lnTo>
                  <a:pt x="4533" y="-12994"/>
                </a:lnTo>
                <a:lnTo>
                  <a:pt x="4175" y="-12359"/>
                </a:lnTo>
                <a:lnTo>
                  <a:pt x="4031" y="-12103"/>
                </a:lnTo>
                <a:lnTo>
                  <a:pt x="3685" y="-10487"/>
                </a:lnTo>
                <a:lnTo>
                  <a:pt x="3598" y="-10078"/>
                </a:lnTo>
                <a:lnTo>
                  <a:pt x="3453" y="-8582"/>
                </a:lnTo>
                <a:lnTo>
                  <a:pt x="3413" y="-7968"/>
                </a:lnTo>
                <a:lnTo>
                  <a:pt x="3230" y="-5160"/>
                </a:lnTo>
                <a:lnTo>
                  <a:pt x="1822" y="16467"/>
                </a:lnTo>
                <a:lnTo>
                  <a:pt x="4882" y="16467"/>
                </a:lnTo>
                <a:lnTo>
                  <a:pt x="6290" y="-5160"/>
                </a:lnTo>
                <a:lnTo>
                  <a:pt x="6324" y="-7968"/>
                </a:lnTo>
                <a:lnTo>
                  <a:pt x="6266" y="-8582"/>
                </a:lnTo>
                <a:lnTo>
                  <a:pt x="6123" y="-10078"/>
                </a:lnTo>
                <a:lnTo>
                  <a:pt x="6084" y="-10487"/>
                </a:lnTo>
                <a:lnTo>
                  <a:pt x="5679" y="-12103"/>
                </a:lnTo>
                <a:lnTo>
                  <a:pt x="5614" y="-12359"/>
                </a:lnTo>
                <a:lnTo>
                  <a:pt x="5268" y="-12994"/>
                </a:lnTo>
              </a:path>
              <a:path w="120000" h="120000" extrusionOk="0">
                <a:moveTo>
                  <a:pt x="116336" y="4540"/>
                </a:moveTo>
                <a:lnTo>
                  <a:pt x="118872" y="44049"/>
                </a:lnTo>
                <a:lnTo>
                  <a:pt x="119079" y="44049"/>
                </a:lnTo>
              </a:path>
              <a:path w="120000" h="120000" extrusionOk="0">
                <a:moveTo>
                  <a:pt x="1822" y="16467"/>
                </a:moveTo>
                <a:lnTo>
                  <a:pt x="1378" y="23298"/>
                </a:lnTo>
                <a:lnTo>
                  <a:pt x="7609" y="23298"/>
                </a:lnTo>
                <a:lnTo>
                  <a:pt x="9641" y="16467"/>
                </a:lnTo>
              </a:path>
              <a:path w="120000" h="120000" extrusionOk="0">
                <a:moveTo>
                  <a:pt x="12049" y="18775"/>
                </a:moveTo>
                <a:lnTo>
                  <a:pt x="11696" y="18963"/>
                </a:lnTo>
                <a:lnTo>
                  <a:pt x="11297" y="19386"/>
                </a:lnTo>
                <a:lnTo>
                  <a:pt x="9702" y="21078"/>
                </a:lnTo>
                <a:lnTo>
                  <a:pt x="7609" y="23298"/>
                </a:lnTo>
                <a:lnTo>
                  <a:pt x="13440" y="23298"/>
                </a:lnTo>
                <a:lnTo>
                  <a:pt x="13180" y="21078"/>
                </a:lnTo>
                <a:lnTo>
                  <a:pt x="12676" y="19386"/>
                </a:lnTo>
                <a:lnTo>
                  <a:pt x="12242" y="18963"/>
                </a:lnTo>
              </a:path>
              <a:path w="120000" h="120000" extrusionOk="0">
                <a:moveTo>
                  <a:pt x="1378" y="23298"/>
                </a:moveTo>
                <a:lnTo>
                  <a:pt x="1356" y="23630"/>
                </a:lnTo>
                <a:lnTo>
                  <a:pt x="1264" y="25044"/>
                </a:lnTo>
                <a:lnTo>
                  <a:pt x="13519" y="25044"/>
                </a:lnTo>
                <a:lnTo>
                  <a:pt x="13478" y="23630"/>
                </a:lnTo>
                <a:lnTo>
                  <a:pt x="13440" y="23298"/>
                </a:lnTo>
              </a:path>
              <a:path w="120000" h="120000" extrusionOk="0">
                <a:moveTo>
                  <a:pt x="1264" y="25044"/>
                </a:moveTo>
                <a:lnTo>
                  <a:pt x="1143" y="26912"/>
                </a:lnTo>
                <a:lnTo>
                  <a:pt x="1137" y="26995"/>
                </a:lnTo>
                <a:lnTo>
                  <a:pt x="4196" y="26995"/>
                </a:lnTo>
                <a:lnTo>
                  <a:pt x="4201" y="26912"/>
                </a:lnTo>
                <a:lnTo>
                  <a:pt x="7089" y="25044"/>
                </a:lnTo>
              </a:path>
              <a:path w="120000" h="120000" extrusionOk="0">
                <a:moveTo>
                  <a:pt x="7089" y="25044"/>
                </a:moveTo>
                <a:lnTo>
                  <a:pt x="7060" y="25153"/>
                </a:lnTo>
                <a:lnTo>
                  <a:pt x="6337" y="27858"/>
                </a:lnTo>
                <a:lnTo>
                  <a:pt x="5755" y="30036"/>
                </a:lnTo>
                <a:lnTo>
                  <a:pt x="5411" y="31322"/>
                </a:lnTo>
                <a:lnTo>
                  <a:pt x="3997" y="36611"/>
                </a:lnTo>
                <a:lnTo>
                  <a:pt x="3518" y="37403"/>
                </a:lnTo>
                <a:lnTo>
                  <a:pt x="6665" y="37403"/>
                </a:lnTo>
                <a:lnTo>
                  <a:pt x="7411" y="36611"/>
                </a:lnTo>
                <a:lnTo>
                  <a:pt x="12397" y="31322"/>
                </a:lnTo>
                <a:lnTo>
                  <a:pt x="12988" y="30036"/>
                </a:lnTo>
                <a:lnTo>
                  <a:pt x="13380" y="27858"/>
                </a:lnTo>
                <a:lnTo>
                  <a:pt x="13522" y="25153"/>
                </a:lnTo>
                <a:lnTo>
                  <a:pt x="13519" y="25044"/>
                </a:lnTo>
              </a:path>
              <a:path w="120000" h="120000" extrusionOk="0">
                <a:moveTo>
                  <a:pt x="1137" y="26995"/>
                </a:moveTo>
                <a:lnTo>
                  <a:pt x="868" y="31124"/>
                </a:lnTo>
                <a:lnTo>
                  <a:pt x="274" y="40260"/>
                </a:lnTo>
                <a:lnTo>
                  <a:pt x="3125" y="40260"/>
                </a:lnTo>
                <a:lnTo>
                  <a:pt x="1074" y="31124"/>
                </a:lnTo>
                <a:lnTo>
                  <a:pt x="2064" y="26995"/>
                </a:lnTo>
              </a:path>
              <a:path w="120000" h="120000" extrusionOk="0">
                <a:moveTo>
                  <a:pt x="2064" y="26995"/>
                </a:moveTo>
                <a:lnTo>
                  <a:pt x="1749" y="29512"/>
                </a:lnTo>
                <a:lnTo>
                  <a:pt x="2759" y="37403"/>
                </a:lnTo>
                <a:lnTo>
                  <a:pt x="3518" y="37403"/>
                </a:lnTo>
                <a:lnTo>
                  <a:pt x="4032" y="29512"/>
                </a:lnTo>
                <a:lnTo>
                  <a:pt x="4196" y="26995"/>
                </a:lnTo>
              </a:path>
              <a:path w="120000" h="120000" extrusionOk="0">
                <a:moveTo>
                  <a:pt x="108205" y="32708"/>
                </a:moveTo>
                <a:lnTo>
                  <a:pt x="107541" y="32710"/>
                </a:lnTo>
                <a:lnTo>
                  <a:pt x="106962" y="33914"/>
                </a:lnTo>
                <a:lnTo>
                  <a:pt x="106555" y="36089"/>
                </a:lnTo>
                <a:lnTo>
                  <a:pt x="106489" y="36908"/>
                </a:lnTo>
                <a:lnTo>
                  <a:pt x="112491" y="36908"/>
                </a:lnTo>
                <a:lnTo>
                  <a:pt x="111654" y="36089"/>
                </a:lnTo>
                <a:lnTo>
                  <a:pt x="109435" y="33914"/>
                </a:lnTo>
                <a:lnTo>
                  <a:pt x="108206" y="32710"/>
                </a:lnTo>
              </a:path>
              <a:path w="120000" h="120000" extrusionOk="0">
                <a:moveTo>
                  <a:pt x="106489" y="36908"/>
                </a:moveTo>
                <a:lnTo>
                  <a:pt x="106442" y="37488"/>
                </a:lnTo>
                <a:lnTo>
                  <a:pt x="106442" y="40076"/>
                </a:lnTo>
                <a:lnTo>
                  <a:pt x="106442" y="40354"/>
                </a:lnTo>
                <a:lnTo>
                  <a:pt x="106681" y="42494"/>
                </a:lnTo>
                <a:lnTo>
                  <a:pt x="106721" y="42850"/>
                </a:lnTo>
                <a:lnTo>
                  <a:pt x="107065" y="44049"/>
                </a:lnTo>
                <a:lnTo>
                  <a:pt x="118872" y="44049"/>
                </a:lnTo>
                <a:lnTo>
                  <a:pt x="118347" y="42850"/>
                </a:lnTo>
                <a:lnTo>
                  <a:pt x="118191" y="42494"/>
                </a:lnTo>
                <a:lnTo>
                  <a:pt x="116007" y="40354"/>
                </a:lnTo>
                <a:lnTo>
                  <a:pt x="115723" y="40076"/>
                </a:lnTo>
                <a:lnTo>
                  <a:pt x="115544" y="37488"/>
                </a:lnTo>
                <a:lnTo>
                  <a:pt x="115504" y="36908"/>
                </a:lnTo>
              </a:path>
              <a:path w="120000" h="120000" extrusionOk="0">
                <a:moveTo>
                  <a:pt x="2759" y="37403"/>
                </a:moveTo>
                <a:lnTo>
                  <a:pt x="3125" y="40260"/>
                </a:lnTo>
                <a:lnTo>
                  <a:pt x="3972" y="40260"/>
                </a:lnTo>
                <a:lnTo>
                  <a:pt x="6665" y="37403"/>
                </a:lnTo>
              </a:path>
              <a:path w="120000" h="120000" extrusionOk="0">
                <a:moveTo>
                  <a:pt x="274" y="40260"/>
                </a:moveTo>
                <a:lnTo>
                  <a:pt x="0" y="44474"/>
                </a:lnTo>
                <a:lnTo>
                  <a:pt x="3972" y="40260"/>
                </a:lnTo>
              </a:path>
              <a:path w="120000" h="120000" extrusionOk="0">
                <a:moveTo>
                  <a:pt x="107065" y="44049"/>
                </a:moveTo>
                <a:lnTo>
                  <a:pt x="107225" y="44606"/>
                </a:lnTo>
                <a:lnTo>
                  <a:pt x="107549" y="45096"/>
                </a:lnTo>
                <a:lnTo>
                  <a:pt x="111533" y="48631"/>
                </a:lnTo>
                <a:lnTo>
                  <a:pt x="119397" y="48631"/>
                </a:lnTo>
                <a:lnTo>
                  <a:pt x="119151" y="45096"/>
                </a:lnTo>
                <a:lnTo>
                  <a:pt x="119117" y="44606"/>
                </a:lnTo>
                <a:lnTo>
                  <a:pt x="119079" y="44049"/>
                </a:lnTo>
              </a:path>
              <a:path w="120000" h="120000" extrusionOk="0">
                <a:moveTo>
                  <a:pt x="111533" y="48631"/>
                </a:moveTo>
                <a:lnTo>
                  <a:pt x="116854" y="53354"/>
                </a:lnTo>
                <a:lnTo>
                  <a:pt x="115688" y="48631"/>
                </a:lnTo>
              </a:path>
              <a:path w="120000" h="120000" extrusionOk="0">
                <a:moveTo>
                  <a:pt x="115688" y="48631"/>
                </a:moveTo>
                <a:lnTo>
                  <a:pt x="116448" y="50526"/>
                </a:lnTo>
                <a:lnTo>
                  <a:pt x="116854" y="53354"/>
                </a:lnTo>
                <a:lnTo>
                  <a:pt x="119999" y="57314"/>
                </a:lnTo>
                <a:lnTo>
                  <a:pt x="119725" y="53354"/>
                </a:lnTo>
                <a:lnTo>
                  <a:pt x="119528" y="50526"/>
                </a:lnTo>
                <a:lnTo>
                  <a:pt x="119397" y="48631"/>
                </a:lnTo>
              </a:path>
              <a:path w="120000" h="120000" extrusionOk="0">
                <a:moveTo>
                  <a:pt x="116448" y="50526"/>
                </a:moveTo>
                <a:lnTo>
                  <a:pt x="115688" y="48631"/>
                </a:lnTo>
                <a:lnTo>
                  <a:pt x="116854" y="53354"/>
                </a:lnTo>
                <a:lnTo>
                  <a:pt x="116448" y="50526"/>
                </a:lnTo>
                <a:close/>
              </a:path>
              <a:path w="120000" h="120000" extrusionOk="0">
                <a:moveTo>
                  <a:pt x="116854" y="53354"/>
                </a:moveTo>
                <a:lnTo>
                  <a:pt x="107549" y="45096"/>
                </a:lnTo>
                <a:lnTo>
                  <a:pt x="119999" y="57314"/>
                </a:lnTo>
                <a:lnTo>
                  <a:pt x="116854" y="53354"/>
                </a:lnTo>
                <a:close/>
              </a:path>
              <a:path w="120000" h="120000" extrusionOk="0">
                <a:moveTo>
                  <a:pt x="116336" y="4540"/>
                </a:moveTo>
                <a:lnTo>
                  <a:pt x="116016" y="2089"/>
                </a:lnTo>
                <a:lnTo>
                  <a:pt x="115503" y="511"/>
                </a:lnTo>
                <a:lnTo>
                  <a:pt x="114881" y="0"/>
                </a:lnTo>
                <a:lnTo>
                  <a:pt x="114502" y="269"/>
                </a:lnTo>
                <a:lnTo>
                  <a:pt x="113934" y="1641"/>
                </a:lnTo>
                <a:lnTo>
                  <a:pt x="113568" y="3855"/>
                </a:lnTo>
                <a:lnTo>
                  <a:pt x="113450" y="6550"/>
                </a:lnTo>
                <a:lnTo>
                  <a:pt x="113512" y="8188"/>
                </a:lnTo>
                <a:lnTo>
                  <a:pt x="114979" y="29341"/>
                </a:lnTo>
                <a:lnTo>
                  <a:pt x="115723" y="40076"/>
                </a:lnTo>
                <a:lnTo>
                  <a:pt x="118191" y="42494"/>
                </a:lnTo>
                <a:lnTo>
                  <a:pt x="118872" y="44049"/>
                </a:lnTo>
                <a:lnTo>
                  <a:pt x="116336" y="45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7197468" y="2398751"/>
            <a:ext cx="2216229" cy="22162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4989" marR="245237" lvl="0" indent="-9089" algn="ctr" rtl="0">
              <a:lnSpc>
                <a:spcPct val="141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4989" marR="245237" lvl="0" indent="-9089" algn="ctr" rtl="0">
              <a:lnSpc>
                <a:spcPct val="141812"/>
              </a:lnSpc>
              <a:spcBef>
                <a:spcPts val="113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4989" marR="245237" lvl="0" indent="-9089" algn="ctr" rtl="0">
              <a:lnSpc>
                <a:spcPct val="141812"/>
              </a:lnSpc>
              <a:spcBef>
                <a:spcPts val="113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10% people arrange blood using websites and applications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3349969" y="4795048"/>
            <a:ext cx="1423599" cy="19388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9" y="2987"/>
                </a:moveTo>
                <a:lnTo>
                  <a:pt x="10942" y="3878"/>
                </a:lnTo>
                <a:lnTo>
                  <a:pt x="15446" y="3672"/>
                </a:lnTo>
                <a:lnTo>
                  <a:pt x="14087" y="0"/>
                </a:lnTo>
                <a:lnTo>
                  <a:pt x="595" y="11064"/>
                </a:lnTo>
                <a:lnTo>
                  <a:pt x="218" y="11479"/>
                </a:lnTo>
                <a:lnTo>
                  <a:pt x="0" y="12180"/>
                </a:lnTo>
                <a:lnTo>
                  <a:pt x="190" y="12882"/>
                </a:lnTo>
                <a:lnTo>
                  <a:pt x="781" y="13480"/>
                </a:lnTo>
                <a:lnTo>
                  <a:pt x="1343" y="13755"/>
                </a:lnTo>
                <a:lnTo>
                  <a:pt x="2299" y="13918"/>
                </a:lnTo>
                <a:lnTo>
                  <a:pt x="3256" y="13781"/>
                </a:lnTo>
                <a:lnTo>
                  <a:pt x="4071" y="13350"/>
                </a:lnTo>
                <a:lnTo>
                  <a:pt x="10433" y="4549"/>
                </a:lnTo>
                <a:lnTo>
                  <a:pt x="10942" y="3878"/>
                </a:lnTo>
                <a:lnTo>
                  <a:pt x="10869" y="2987"/>
                </a:lnTo>
                <a:close/>
              </a:path>
              <a:path w="120000" h="120000" extrusionOk="0">
                <a:moveTo>
                  <a:pt x="14896" y="4473"/>
                </a:moveTo>
                <a:lnTo>
                  <a:pt x="12225" y="6663"/>
                </a:lnTo>
                <a:lnTo>
                  <a:pt x="14087" y="9761"/>
                </a:lnTo>
                <a:lnTo>
                  <a:pt x="15052" y="5059"/>
                </a:lnTo>
                <a:lnTo>
                  <a:pt x="14896" y="4473"/>
                </a:lnTo>
                <a:close/>
              </a:path>
              <a:path w="120000" h="120000" extrusionOk="0">
                <a:moveTo>
                  <a:pt x="100540" y="119959"/>
                </a:moveTo>
                <a:lnTo>
                  <a:pt x="120000" y="115928"/>
                </a:lnTo>
                <a:lnTo>
                  <a:pt x="116097" y="113413"/>
                </a:lnTo>
                <a:lnTo>
                  <a:pt x="113648" y="112949"/>
                </a:lnTo>
                <a:lnTo>
                  <a:pt x="114883" y="113421"/>
                </a:lnTo>
                <a:lnTo>
                  <a:pt x="114924" y="116736"/>
                </a:lnTo>
                <a:lnTo>
                  <a:pt x="100540" y="119959"/>
                </a:lnTo>
                <a:close/>
              </a:path>
              <a:path w="120000" h="120000" extrusionOk="0">
                <a:moveTo>
                  <a:pt x="97655" y="118778"/>
                </a:moveTo>
                <a:lnTo>
                  <a:pt x="97888" y="119179"/>
                </a:lnTo>
                <a:lnTo>
                  <a:pt x="98576" y="119721"/>
                </a:lnTo>
                <a:lnTo>
                  <a:pt x="99503" y="120000"/>
                </a:lnTo>
                <a:lnTo>
                  <a:pt x="100540" y="119959"/>
                </a:lnTo>
                <a:lnTo>
                  <a:pt x="114924" y="116736"/>
                </a:lnTo>
                <a:lnTo>
                  <a:pt x="114883" y="113421"/>
                </a:lnTo>
                <a:lnTo>
                  <a:pt x="113648" y="112949"/>
                </a:lnTo>
                <a:lnTo>
                  <a:pt x="116097" y="113413"/>
                </a:lnTo>
                <a:lnTo>
                  <a:pt x="120000" y="115928"/>
                </a:lnTo>
                <a:lnTo>
                  <a:pt x="105636" y="105473"/>
                </a:lnTo>
                <a:lnTo>
                  <a:pt x="105108" y="105182"/>
                </a:lnTo>
                <a:lnTo>
                  <a:pt x="104159" y="104978"/>
                </a:lnTo>
                <a:lnTo>
                  <a:pt x="103187" y="105078"/>
                </a:lnTo>
                <a:lnTo>
                  <a:pt x="102335" y="105481"/>
                </a:lnTo>
                <a:lnTo>
                  <a:pt x="101939" y="105868"/>
                </a:lnTo>
                <a:lnTo>
                  <a:pt x="101661" y="106565"/>
                </a:lnTo>
                <a:lnTo>
                  <a:pt x="101798" y="107278"/>
                </a:lnTo>
                <a:lnTo>
                  <a:pt x="102346" y="107904"/>
                </a:lnTo>
                <a:lnTo>
                  <a:pt x="107283" y="111500"/>
                </a:lnTo>
                <a:lnTo>
                  <a:pt x="111021" y="114222"/>
                </a:lnTo>
                <a:lnTo>
                  <a:pt x="113866" y="116294"/>
                </a:lnTo>
                <a:lnTo>
                  <a:pt x="112475" y="116271"/>
                </a:lnTo>
                <a:lnTo>
                  <a:pt x="107067" y="115042"/>
                </a:lnTo>
                <a:lnTo>
                  <a:pt x="99263" y="116660"/>
                </a:lnTo>
                <a:lnTo>
                  <a:pt x="98717" y="116831"/>
                </a:lnTo>
                <a:lnTo>
                  <a:pt x="97979" y="117336"/>
                </a:lnTo>
                <a:lnTo>
                  <a:pt x="97600" y="118017"/>
                </a:lnTo>
                <a:lnTo>
                  <a:pt x="97655" y="118778"/>
                </a:lnTo>
                <a:close/>
              </a:path>
              <a:path w="120000" h="120000" extrusionOk="0">
                <a:moveTo>
                  <a:pt x="14460" y="32988"/>
                </a:moveTo>
                <a:lnTo>
                  <a:pt x="13713" y="28408"/>
                </a:lnTo>
                <a:lnTo>
                  <a:pt x="13308" y="23790"/>
                </a:lnTo>
                <a:lnTo>
                  <a:pt x="13225" y="19134"/>
                </a:lnTo>
                <a:lnTo>
                  <a:pt x="12225" y="6663"/>
                </a:lnTo>
                <a:lnTo>
                  <a:pt x="12395" y="42940"/>
                </a:lnTo>
                <a:lnTo>
                  <a:pt x="14149" y="47528"/>
                </a:lnTo>
                <a:lnTo>
                  <a:pt x="16214" y="52054"/>
                </a:lnTo>
                <a:lnTo>
                  <a:pt x="18581" y="56497"/>
                </a:lnTo>
                <a:lnTo>
                  <a:pt x="21258" y="60848"/>
                </a:lnTo>
                <a:lnTo>
                  <a:pt x="24216" y="65116"/>
                </a:lnTo>
                <a:lnTo>
                  <a:pt x="27454" y="69284"/>
                </a:lnTo>
                <a:lnTo>
                  <a:pt x="30983" y="73338"/>
                </a:lnTo>
                <a:lnTo>
                  <a:pt x="34771" y="77278"/>
                </a:lnTo>
                <a:lnTo>
                  <a:pt x="38819" y="81095"/>
                </a:lnTo>
                <a:lnTo>
                  <a:pt x="43136" y="84784"/>
                </a:lnTo>
                <a:lnTo>
                  <a:pt x="47703" y="88342"/>
                </a:lnTo>
                <a:lnTo>
                  <a:pt x="52508" y="91741"/>
                </a:lnTo>
                <a:lnTo>
                  <a:pt x="57552" y="95003"/>
                </a:lnTo>
                <a:lnTo>
                  <a:pt x="62824" y="98097"/>
                </a:lnTo>
                <a:lnTo>
                  <a:pt x="68325" y="101023"/>
                </a:lnTo>
                <a:lnTo>
                  <a:pt x="74033" y="103781"/>
                </a:lnTo>
                <a:lnTo>
                  <a:pt x="79959" y="106357"/>
                </a:lnTo>
                <a:lnTo>
                  <a:pt x="86082" y="108750"/>
                </a:lnTo>
                <a:lnTo>
                  <a:pt x="92403" y="110937"/>
                </a:lnTo>
                <a:lnTo>
                  <a:pt x="98921" y="112926"/>
                </a:lnTo>
                <a:lnTo>
                  <a:pt x="105604" y="114709"/>
                </a:lnTo>
                <a:lnTo>
                  <a:pt x="112475" y="116271"/>
                </a:lnTo>
                <a:lnTo>
                  <a:pt x="113866" y="116294"/>
                </a:lnTo>
                <a:lnTo>
                  <a:pt x="111021" y="114222"/>
                </a:lnTo>
                <a:lnTo>
                  <a:pt x="107283" y="111500"/>
                </a:lnTo>
                <a:lnTo>
                  <a:pt x="106985" y="111432"/>
                </a:lnTo>
                <a:lnTo>
                  <a:pt x="100509" y="109702"/>
                </a:lnTo>
                <a:lnTo>
                  <a:pt x="94198" y="107774"/>
                </a:lnTo>
                <a:lnTo>
                  <a:pt x="88075" y="105648"/>
                </a:lnTo>
                <a:lnTo>
                  <a:pt x="82149" y="103332"/>
                </a:lnTo>
                <a:lnTo>
                  <a:pt x="76410" y="100832"/>
                </a:lnTo>
                <a:lnTo>
                  <a:pt x="70888" y="98165"/>
                </a:lnTo>
                <a:lnTo>
                  <a:pt x="65564" y="95323"/>
                </a:lnTo>
                <a:lnTo>
                  <a:pt x="60468" y="92320"/>
                </a:lnTo>
                <a:lnTo>
                  <a:pt x="55590" y="89165"/>
                </a:lnTo>
                <a:lnTo>
                  <a:pt x="50941" y="85873"/>
                </a:lnTo>
                <a:lnTo>
                  <a:pt x="46540" y="82437"/>
                </a:lnTo>
                <a:lnTo>
                  <a:pt x="42368" y="78863"/>
                </a:lnTo>
                <a:lnTo>
                  <a:pt x="38445" y="75167"/>
                </a:lnTo>
                <a:lnTo>
                  <a:pt x="34792" y="71364"/>
                </a:lnTo>
                <a:lnTo>
                  <a:pt x="31388" y="67440"/>
                </a:lnTo>
                <a:lnTo>
                  <a:pt x="28264" y="63416"/>
                </a:lnTo>
                <a:lnTo>
                  <a:pt x="25420" y="59294"/>
                </a:lnTo>
                <a:lnTo>
                  <a:pt x="22846" y="55087"/>
                </a:lnTo>
                <a:lnTo>
                  <a:pt x="20563" y="50805"/>
                </a:lnTo>
                <a:lnTo>
                  <a:pt x="18581" y="46438"/>
                </a:lnTo>
                <a:lnTo>
                  <a:pt x="16889" y="42011"/>
                </a:lnTo>
                <a:lnTo>
                  <a:pt x="15519" y="37530"/>
                </a:lnTo>
                <a:lnTo>
                  <a:pt x="14460" y="32988"/>
                </a:lnTo>
                <a:close/>
              </a:path>
              <a:path w="120000" h="120000" extrusionOk="0">
                <a:moveTo>
                  <a:pt x="8555" y="19180"/>
                </a:moveTo>
                <a:lnTo>
                  <a:pt x="8648" y="24011"/>
                </a:lnTo>
                <a:lnTo>
                  <a:pt x="9074" y="28812"/>
                </a:lnTo>
                <a:lnTo>
                  <a:pt x="9852" y="33567"/>
                </a:lnTo>
                <a:lnTo>
                  <a:pt x="10963" y="38284"/>
                </a:lnTo>
                <a:lnTo>
                  <a:pt x="12395" y="42940"/>
                </a:lnTo>
                <a:lnTo>
                  <a:pt x="12225" y="6663"/>
                </a:lnTo>
                <a:lnTo>
                  <a:pt x="14896" y="4473"/>
                </a:lnTo>
                <a:lnTo>
                  <a:pt x="15052" y="5059"/>
                </a:lnTo>
                <a:lnTo>
                  <a:pt x="14087" y="9761"/>
                </a:lnTo>
                <a:lnTo>
                  <a:pt x="12225" y="6663"/>
                </a:lnTo>
                <a:lnTo>
                  <a:pt x="13225" y="19134"/>
                </a:lnTo>
                <a:lnTo>
                  <a:pt x="13485" y="14455"/>
                </a:lnTo>
                <a:lnTo>
                  <a:pt x="13992" y="10499"/>
                </a:lnTo>
                <a:lnTo>
                  <a:pt x="16142" y="15164"/>
                </a:lnTo>
                <a:lnTo>
                  <a:pt x="16419" y="15580"/>
                </a:lnTo>
                <a:lnTo>
                  <a:pt x="17141" y="16084"/>
                </a:lnTo>
                <a:lnTo>
                  <a:pt x="18079" y="16319"/>
                </a:lnTo>
                <a:lnTo>
                  <a:pt x="19099" y="16239"/>
                </a:lnTo>
                <a:lnTo>
                  <a:pt x="19666" y="16031"/>
                </a:lnTo>
                <a:lnTo>
                  <a:pt x="20352" y="15499"/>
                </a:lnTo>
                <a:lnTo>
                  <a:pt x="20672" y="14812"/>
                </a:lnTo>
                <a:lnTo>
                  <a:pt x="20563" y="14067"/>
                </a:lnTo>
                <a:lnTo>
                  <a:pt x="14087" y="0"/>
                </a:lnTo>
                <a:lnTo>
                  <a:pt x="15446" y="3672"/>
                </a:lnTo>
                <a:lnTo>
                  <a:pt x="10942" y="3878"/>
                </a:lnTo>
                <a:lnTo>
                  <a:pt x="10433" y="4549"/>
                </a:lnTo>
                <a:lnTo>
                  <a:pt x="4071" y="13350"/>
                </a:lnTo>
                <a:lnTo>
                  <a:pt x="9557" y="8851"/>
                </a:lnTo>
                <a:lnTo>
                  <a:pt x="9437" y="9441"/>
                </a:lnTo>
                <a:lnTo>
                  <a:pt x="8814" y="14318"/>
                </a:lnTo>
                <a:lnTo>
                  <a:pt x="8555" y="191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0819" y="2142489"/>
            <a:ext cx="4249505" cy="30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4865805" y="4795048"/>
            <a:ext cx="2216229" cy="221622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1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41812"/>
              </a:lnSpc>
              <a:spcBef>
                <a:spcPts val="113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41812"/>
              </a:lnSpc>
              <a:spcBef>
                <a:spcPts val="113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60% people arrange blood by calling their relatives and friends</a:t>
            </a:r>
          </a:p>
        </p:txBody>
      </p:sp>
      <p:sp>
        <p:nvSpPr>
          <p:cNvPr id="339" name="Shape 339"/>
          <p:cNvSpPr/>
          <p:nvPr/>
        </p:nvSpPr>
        <p:spPr>
          <a:xfrm>
            <a:off x="7140296" y="4628932"/>
            <a:ext cx="1423599" cy="21161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657" y="13762"/>
                </a:moveTo>
                <a:lnTo>
                  <a:pt x="119218" y="13487"/>
                </a:lnTo>
                <a:lnTo>
                  <a:pt x="119808" y="12887"/>
                </a:lnTo>
                <a:lnTo>
                  <a:pt x="120000" y="12187"/>
                </a:lnTo>
                <a:lnTo>
                  <a:pt x="119783" y="11486"/>
                </a:lnTo>
                <a:lnTo>
                  <a:pt x="119404" y="11064"/>
                </a:lnTo>
                <a:lnTo>
                  <a:pt x="105923" y="0"/>
                </a:lnTo>
                <a:lnTo>
                  <a:pt x="99436" y="14066"/>
                </a:lnTo>
                <a:lnTo>
                  <a:pt x="99328" y="14814"/>
                </a:lnTo>
                <a:lnTo>
                  <a:pt x="99649" y="15502"/>
                </a:lnTo>
                <a:lnTo>
                  <a:pt x="100331" y="16035"/>
                </a:lnTo>
                <a:lnTo>
                  <a:pt x="104563" y="3680"/>
                </a:lnTo>
                <a:lnTo>
                  <a:pt x="109140" y="2994"/>
                </a:lnTo>
                <a:lnTo>
                  <a:pt x="109566" y="4556"/>
                </a:lnTo>
                <a:lnTo>
                  <a:pt x="109140" y="2994"/>
                </a:lnTo>
                <a:lnTo>
                  <a:pt x="110442" y="8858"/>
                </a:lnTo>
                <a:lnTo>
                  <a:pt x="115928" y="13357"/>
                </a:lnTo>
                <a:lnTo>
                  <a:pt x="116748" y="13787"/>
                </a:lnTo>
                <a:lnTo>
                  <a:pt x="117703" y="13924"/>
                </a:lnTo>
                <a:lnTo>
                  <a:pt x="118657" y="13762"/>
                </a:lnTo>
                <a:close/>
              </a:path>
              <a:path w="120000" h="120000" extrusionOk="0">
                <a:moveTo>
                  <a:pt x="111185" y="14325"/>
                </a:moveTo>
                <a:lnTo>
                  <a:pt x="110562" y="9448"/>
                </a:lnTo>
                <a:lnTo>
                  <a:pt x="110442" y="8858"/>
                </a:lnTo>
                <a:lnTo>
                  <a:pt x="109140" y="2994"/>
                </a:lnTo>
                <a:lnTo>
                  <a:pt x="104563" y="3680"/>
                </a:lnTo>
                <a:lnTo>
                  <a:pt x="100331" y="16035"/>
                </a:lnTo>
                <a:lnTo>
                  <a:pt x="100900" y="16245"/>
                </a:lnTo>
                <a:lnTo>
                  <a:pt x="101922" y="16321"/>
                </a:lnTo>
                <a:lnTo>
                  <a:pt x="102861" y="16084"/>
                </a:lnTo>
                <a:lnTo>
                  <a:pt x="103588" y="15582"/>
                </a:lnTo>
                <a:lnTo>
                  <a:pt x="103868" y="15171"/>
                </a:lnTo>
                <a:lnTo>
                  <a:pt x="106010" y="10513"/>
                </a:lnTo>
                <a:lnTo>
                  <a:pt x="107776" y="6672"/>
                </a:lnTo>
                <a:lnTo>
                  <a:pt x="109057" y="3886"/>
                </a:lnTo>
                <a:lnTo>
                  <a:pt x="105103" y="4480"/>
                </a:lnTo>
                <a:lnTo>
                  <a:pt x="105912" y="9768"/>
                </a:lnTo>
                <a:lnTo>
                  <a:pt x="104947" y="5067"/>
                </a:lnTo>
                <a:lnTo>
                  <a:pt x="105103" y="4480"/>
                </a:lnTo>
                <a:lnTo>
                  <a:pt x="109057" y="3886"/>
                </a:lnTo>
                <a:lnTo>
                  <a:pt x="107776" y="6672"/>
                </a:lnTo>
                <a:lnTo>
                  <a:pt x="107604" y="42938"/>
                </a:lnTo>
                <a:lnTo>
                  <a:pt x="109036" y="38290"/>
                </a:lnTo>
                <a:lnTo>
                  <a:pt x="110147" y="33573"/>
                </a:lnTo>
                <a:lnTo>
                  <a:pt x="110925" y="28818"/>
                </a:lnTo>
                <a:lnTo>
                  <a:pt x="111361" y="24017"/>
                </a:lnTo>
                <a:lnTo>
                  <a:pt x="111444" y="19186"/>
                </a:lnTo>
                <a:lnTo>
                  <a:pt x="111185" y="14325"/>
                </a:lnTo>
                <a:close/>
              </a:path>
              <a:path w="120000" h="120000" extrusionOk="0">
                <a:moveTo>
                  <a:pt x="105912" y="9768"/>
                </a:moveTo>
                <a:lnTo>
                  <a:pt x="105103" y="4480"/>
                </a:lnTo>
                <a:lnTo>
                  <a:pt x="104947" y="5067"/>
                </a:lnTo>
                <a:lnTo>
                  <a:pt x="105912" y="9768"/>
                </a:lnTo>
                <a:close/>
              </a:path>
              <a:path w="120000" h="120000" extrusionOk="0">
                <a:moveTo>
                  <a:pt x="14363" y="105474"/>
                </a:moveTo>
                <a:lnTo>
                  <a:pt x="0" y="115921"/>
                </a:lnTo>
                <a:lnTo>
                  <a:pt x="5075" y="116729"/>
                </a:lnTo>
                <a:lnTo>
                  <a:pt x="6133" y="116287"/>
                </a:lnTo>
                <a:lnTo>
                  <a:pt x="7524" y="116264"/>
                </a:lnTo>
                <a:lnTo>
                  <a:pt x="19470" y="119960"/>
                </a:lnTo>
                <a:lnTo>
                  <a:pt x="20500" y="120000"/>
                </a:lnTo>
                <a:lnTo>
                  <a:pt x="21424" y="119719"/>
                </a:lnTo>
                <a:lnTo>
                  <a:pt x="22111" y="119174"/>
                </a:lnTo>
                <a:lnTo>
                  <a:pt x="22344" y="118771"/>
                </a:lnTo>
                <a:lnTo>
                  <a:pt x="22399" y="118012"/>
                </a:lnTo>
                <a:lnTo>
                  <a:pt x="22017" y="117330"/>
                </a:lnTo>
                <a:lnTo>
                  <a:pt x="21276" y="116827"/>
                </a:lnTo>
                <a:lnTo>
                  <a:pt x="20736" y="116660"/>
                </a:lnTo>
                <a:lnTo>
                  <a:pt x="12930" y="115041"/>
                </a:lnTo>
                <a:lnTo>
                  <a:pt x="8974" y="114220"/>
                </a:lnTo>
                <a:lnTo>
                  <a:pt x="5126" y="113422"/>
                </a:lnTo>
                <a:lnTo>
                  <a:pt x="3902" y="113414"/>
                </a:lnTo>
                <a:lnTo>
                  <a:pt x="6351" y="112949"/>
                </a:lnTo>
                <a:lnTo>
                  <a:pt x="14363" y="105474"/>
                </a:lnTo>
                <a:close/>
              </a:path>
              <a:path w="120000" h="120000" extrusionOk="0">
                <a:moveTo>
                  <a:pt x="5075" y="116729"/>
                </a:moveTo>
                <a:lnTo>
                  <a:pt x="0" y="115921"/>
                </a:lnTo>
                <a:lnTo>
                  <a:pt x="19470" y="119960"/>
                </a:lnTo>
                <a:lnTo>
                  <a:pt x="7524" y="116264"/>
                </a:lnTo>
                <a:lnTo>
                  <a:pt x="6133" y="116287"/>
                </a:lnTo>
                <a:lnTo>
                  <a:pt x="5075" y="116729"/>
                </a:lnTo>
                <a:close/>
              </a:path>
              <a:path w="120000" h="120000" extrusionOk="0">
                <a:moveTo>
                  <a:pt x="18338" y="106566"/>
                </a:moveTo>
                <a:lnTo>
                  <a:pt x="18060" y="105869"/>
                </a:lnTo>
                <a:lnTo>
                  <a:pt x="17664" y="105482"/>
                </a:lnTo>
                <a:lnTo>
                  <a:pt x="16812" y="105079"/>
                </a:lnTo>
                <a:lnTo>
                  <a:pt x="15840" y="104979"/>
                </a:lnTo>
                <a:lnTo>
                  <a:pt x="14891" y="105183"/>
                </a:lnTo>
                <a:lnTo>
                  <a:pt x="14363" y="105474"/>
                </a:lnTo>
                <a:lnTo>
                  <a:pt x="6351" y="112949"/>
                </a:lnTo>
                <a:lnTo>
                  <a:pt x="3902" y="113414"/>
                </a:lnTo>
                <a:lnTo>
                  <a:pt x="5126" y="113422"/>
                </a:lnTo>
                <a:lnTo>
                  <a:pt x="8974" y="114220"/>
                </a:lnTo>
                <a:lnTo>
                  <a:pt x="12930" y="115041"/>
                </a:lnTo>
                <a:lnTo>
                  <a:pt x="21089" y="112926"/>
                </a:lnTo>
                <a:lnTo>
                  <a:pt x="27596" y="110938"/>
                </a:lnTo>
                <a:lnTo>
                  <a:pt x="33917" y="108751"/>
                </a:lnTo>
                <a:lnTo>
                  <a:pt x="40040" y="106358"/>
                </a:lnTo>
                <a:lnTo>
                  <a:pt x="45966" y="103783"/>
                </a:lnTo>
                <a:lnTo>
                  <a:pt x="51685" y="101024"/>
                </a:lnTo>
                <a:lnTo>
                  <a:pt x="57185" y="98098"/>
                </a:lnTo>
                <a:lnTo>
                  <a:pt x="62447" y="94997"/>
                </a:lnTo>
                <a:lnTo>
                  <a:pt x="67491" y="91743"/>
                </a:lnTo>
                <a:lnTo>
                  <a:pt x="72307" y="88345"/>
                </a:lnTo>
                <a:lnTo>
                  <a:pt x="76863" y="84786"/>
                </a:lnTo>
                <a:lnTo>
                  <a:pt x="81180" y="81098"/>
                </a:lnTo>
                <a:lnTo>
                  <a:pt x="85238" y="77281"/>
                </a:lnTo>
                <a:lnTo>
                  <a:pt x="89026" y="73341"/>
                </a:lnTo>
                <a:lnTo>
                  <a:pt x="92545" y="69280"/>
                </a:lnTo>
                <a:lnTo>
                  <a:pt x="95793" y="65119"/>
                </a:lnTo>
                <a:lnTo>
                  <a:pt x="98751" y="60852"/>
                </a:lnTo>
                <a:lnTo>
                  <a:pt x="101418" y="56501"/>
                </a:lnTo>
                <a:lnTo>
                  <a:pt x="103795" y="52051"/>
                </a:lnTo>
                <a:lnTo>
                  <a:pt x="105850" y="47532"/>
                </a:lnTo>
                <a:lnTo>
                  <a:pt x="107604" y="42938"/>
                </a:lnTo>
                <a:lnTo>
                  <a:pt x="107776" y="6672"/>
                </a:lnTo>
                <a:lnTo>
                  <a:pt x="106010" y="10513"/>
                </a:lnTo>
                <a:lnTo>
                  <a:pt x="106525" y="14454"/>
                </a:lnTo>
                <a:lnTo>
                  <a:pt x="106774" y="19141"/>
                </a:lnTo>
                <a:lnTo>
                  <a:pt x="106691" y="23796"/>
                </a:lnTo>
                <a:lnTo>
                  <a:pt x="106286" y="28406"/>
                </a:lnTo>
                <a:lnTo>
                  <a:pt x="105539" y="32994"/>
                </a:lnTo>
                <a:lnTo>
                  <a:pt x="104480" y="37535"/>
                </a:lnTo>
                <a:lnTo>
                  <a:pt x="103110" y="42016"/>
                </a:lnTo>
                <a:lnTo>
                  <a:pt x="101429" y="46443"/>
                </a:lnTo>
                <a:lnTo>
                  <a:pt x="99436" y="50801"/>
                </a:lnTo>
                <a:lnTo>
                  <a:pt x="97163" y="55091"/>
                </a:lnTo>
                <a:lnTo>
                  <a:pt x="94579" y="59298"/>
                </a:lnTo>
                <a:lnTo>
                  <a:pt x="91735" y="63420"/>
                </a:lnTo>
                <a:lnTo>
                  <a:pt x="88611" y="67443"/>
                </a:lnTo>
                <a:lnTo>
                  <a:pt x="85218" y="71360"/>
                </a:lnTo>
                <a:lnTo>
                  <a:pt x="81554" y="75170"/>
                </a:lnTo>
                <a:lnTo>
                  <a:pt x="77641" y="78865"/>
                </a:lnTo>
                <a:lnTo>
                  <a:pt x="73469" y="82432"/>
                </a:lnTo>
                <a:lnTo>
                  <a:pt x="69058" y="85876"/>
                </a:lnTo>
                <a:lnTo>
                  <a:pt x="64409" y="89168"/>
                </a:lnTo>
                <a:lnTo>
                  <a:pt x="59531" y="92322"/>
                </a:lnTo>
                <a:lnTo>
                  <a:pt x="54435" y="95317"/>
                </a:lnTo>
                <a:lnTo>
                  <a:pt x="49111" y="98159"/>
                </a:lnTo>
                <a:lnTo>
                  <a:pt x="43589" y="100834"/>
                </a:lnTo>
                <a:lnTo>
                  <a:pt x="37850" y="103333"/>
                </a:lnTo>
                <a:lnTo>
                  <a:pt x="31924" y="105649"/>
                </a:lnTo>
                <a:lnTo>
                  <a:pt x="25811" y="107775"/>
                </a:lnTo>
                <a:lnTo>
                  <a:pt x="19490" y="109703"/>
                </a:lnTo>
                <a:lnTo>
                  <a:pt x="13014" y="111433"/>
                </a:lnTo>
                <a:lnTo>
                  <a:pt x="12709" y="111502"/>
                </a:lnTo>
                <a:lnTo>
                  <a:pt x="17653" y="107905"/>
                </a:lnTo>
                <a:lnTo>
                  <a:pt x="18201" y="107279"/>
                </a:lnTo>
                <a:lnTo>
                  <a:pt x="18338" y="1065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95129" y="4937051"/>
            <a:ext cx="29163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Mostly people arrange blood by contacting their relatives and friends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392632" y="243719"/>
            <a:ext cx="5229537" cy="16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Arrangement of Blood in Pakistan</a:t>
            </a:r>
            <a:r>
              <a:rPr lang="en-US" sz="4000" b="1" dirty="0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3542" y="-35952"/>
            <a:ext cx="12192000" cy="6920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517789" y="1655192"/>
            <a:ext cx="3087309" cy="32535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8" name="Shape 348"/>
          <p:cNvSpPr/>
          <p:nvPr/>
        </p:nvSpPr>
        <p:spPr>
          <a:xfrm rot="-547140">
            <a:off x="7395850" y="2499282"/>
            <a:ext cx="1046265" cy="15654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33600" y="6339894"/>
            <a:ext cx="147312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987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6987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96797" y="6303048"/>
            <a:ext cx="18411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599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1599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70393" y="6376803"/>
            <a:ext cx="110519" cy="34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0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38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09047" y="6415501"/>
            <a:ext cx="71939" cy="349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5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58395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47708" y="6454144"/>
            <a:ext cx="33204" cy="33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60095" y="6376803"/>
            <a:ext cx="33139" cy="34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4337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60095" y="6339278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60095" y="6192601"/>
            <a:ext cx="33139" cy="106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730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373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60095" y="6302432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96889" y="6319637"/>
            <a:ext cx="3313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35475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96889" y="6229439"/>
            <a:ext cx="33139" cy="69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978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5697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96889" y="6339894"/>
            <a:ext cx="33139" cy="33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497" y="120000"/>
                </a:lnTo>
                <a:lnTo>
                  <a:pt x="120000" y="4731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96962" y="6372860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33756" y="6266285"/>
            <a:ext cx="32789" cy="33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33756" y="6303048"/>
            <a:ext cx="34584" cy="33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012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33756" y="6336023"/>
            <a:ext cx="1445" cy="1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0" y="0"/>
                </a:lnTo>
                <a:lnTo>
                  <a:pt x="0" y="119999"/>
                </a:lnTo>
                <a:lnTo>
                  <a:pt x="11999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23302" y="6376187"/>
            <a:ext cx="33139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23302" y="6302432"/>
            <a:ext cx="33139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23302" y="6155767"/>
            <a:ext cx="33139" cy="143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659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765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23302" y="6339278"/>
            <a:ext cx="33139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23302" y="6415501"/>
            <a:ext cx="32789" cy="32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84639" y="6454144"/>
            <a:ext cx="32789" cy="32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584639" y="6117060"/>
            <a:ext cx="34934" cy="1823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3012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301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84639" y="6302432"/>
            <a:ext cx="34934" cy="344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84639" y="6339278"/>
            <a:ext cx="34934" cy="3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584639" y="6376187"/>
            <a:ext cx="34934" cy="361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584639" y="6414885"/>
            <a:ext cx="34934" cy="36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806589" y="6259780"/>
            <a:ext cx="71443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488" y="96744"/>
                </a:moveTo>
                <a:lnTo>
                  <a:pt x="38488" y="68430"/>
                </a:lnTo>
                <a:lnTo>
                  <a:pt x="108529" y="68430"/>
                </a:lnTo>
                <a:lnTo>
                  <a:pt x="108529" y="45174"/>
                </a:lnTo>
                <a:lnTo>
                  <a:pt x="38488" y="45174"/>
                </a:lnTo>
                <a:lnTo>
                  <a:pt x="38488" y="23266"/>
                </a:lnTo>
                <a:lnTo>
                  <a:pt x="113507" y="23266"/>
                </a:lnTo>
                <a:lnTo>
                  <a:pt x="113507" y="0"/>
                </a:ln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96744"/>
                </a:lnTo>
                <a:lnTo>
                  <a:pt x="38488" y="9674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898679" y="6259780"/>
            <a:ext cx="48117" cy="937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712" y="71893"/>
                </a:moveTo>
                <a:lnTo>
                  <a:pt x="69528" y="75954"/>
                </a:lnTo>
                <a:lnTo>
                  <a:pt x="60573" y="94100"/>
                </a:lnTo>
                <a:lnTo>
                  <a:pt x="34779" y="101163"/>
                </a:lnTo>
                <a:lnTo>
                  <a:pt x="47519" y="120000"/>
                </a:lnTo>
                <a:lnTo>
                  <a:pt x="62666" y="114518"/>
                </a:lnTo>
                <a:lnTo>
                  <a:pt x="71090" y="109119"/>
                </a:lnTo>
                <a:lnTo>
                  <a:pt x="71779" y="109119"/>
                </a:lnTo>
                <a:lnTo>
                  <a:pt x="71779" y="117701"/>
                </a:lnTo>
                <a:lnTo>
                  <a:pt x="120000" y="117701"/>
                </a:lnTo>
                <a:lnTo>
                  <a:pt x="120000" y="0"/>
                </a:lnTo>
                <a:lnTo>
                  <a:pt x="69712" y="0"/>
                </a:lnTo>
                <a:lnTo>
                  <a:pt x="69712" y="36706"/>
                </a:lnTo>
                <a:lnTo>
                  <a:pt x="54908" y="28738"/>
                </a:lnTo>
                <a:lnTo>
                  <a:pt x="36663" y="27417"/>
                </a:lnTo>
                <a:lnTo>
                  <a:pt x="22891" y="27417"/>
                </a:lnTo>
                <a:lnTo>
                  <a:pt x="0" y="29262"/>
                </a:lnTo>
                <a:lnTo>
                  <a:pt x="331" y="73756"/>
                </a:lnTo>
                <a:lnTo>
                  <a:pt x="372" y="71943"/>
                </a:lnTo>
                <a:lnTo>
                  <a:pt x="9202" y="53160"/>
                </a:lnTo>
                <a:lnTo>
                  <a:pt x="34779" y="46254"/>
                </a:lnTo>
                <a:lnTo>
                  <a:pt x="60761" y="46254"/>
                </a:lnTo>
                <a:lnTo>
                  <a:pt x="69712" y="56239"/>
                </a:lnTo>
                <a:lnTo>
                  <a:pt x="69712" y="7189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78658" y="6282653"/>
            <a:ext cx="39075" cy="709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3" y="58841"/>
                </a:moveTo>
                <a:lnTo>
                  <a:pt x="61482" y="0"/>
                </a:lnTo>
                <a:lnTo>
                  <a:pt x="30677" y="10084"/>
                </a:lnTo>
                <a:lnTo>
                  <a:pt x="8235" y="29452"/>
                </a:lnTo>
                <a:lnTo>
                  <a:pt x="0" y="59653"/>
                </a:lnTo>
                <a:lnTo>
                  <a:pt x="5626" y="82979"/>
                </a:lnTo>
                <a:lnTo>
                  <a:pt x="24919" y="103983"/>
                </a:lnTo>
                <a:lnTo>
                  <a:pt x="54900" y="116104"/>
                </a:lnTo>
                <a:lnTo>
                  <a:pt x="92442" y="120000"/>
                </a:lnTo>
                <a:lnTo>
                  <a:pt x="120000" y="120000"/>
                </a:lnTo>
                <a:lnTo>
                  <a:pt x="104313" y="95088"/>
                </a:lnTo>
                <a:lnTo>
                  <a:pt x="100927" y="95029"/>
                </a:lnTo>
                <a:lnTo>
                  <a:pt x="69670" y="83377"/>
                </a:lnTo>
                <a:lnTo>
                  <a:pt x="61893" y="5884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984774" y="6281212"/>
            <a:ext cx="17097" cy="279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08"/>
                </a:moveTo>
                <a:lnTo>
                  <a:pt x="13975" y="63268"/>
                </a:lnTo>
                <a:lnTo>
                  <a:pt x="54672" y="63268"/>
                </a:lnTo>
                <a:lnTo>
                  <a:pt x="105568" y="76607"/>
                </a:lnTo>
                <a:lnTo>
                  <a:pt x="109895" y="120000"/>
                </a:lnTo>
                <a:lnTo>
                  <a:pt x="120000" y="12610"/>
                </a:lnTo>
                <a:lnTo>
                  <a:pt x="1494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953212" y="6281260"/>
            <a:ext cx="67384" cy="72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43" y="37161"/>
                </a:moveTo>
                <a:lnTo>
                  <a:pt x="104770" y="17936"/>
                </a:lnTo>
                <a:lnTo>
                  <a:pt x="86656" y="4787"/>
                </a:lnTo>
                <a:lnTo>
                  <a:pt x="84092" y="46258"/>
                </a:lnTo>
                <a:lnTo>
                  <a:pt x="35415" y="46258"/>
                </a:lnTo>
                <a:lnTo>
                  <a:pt x="37005" y="31229"/>
                </a:lnTo>
                <a:lnTo>
                  <a:pt x="49429" y="24350"/>
                </a:lnTo>
                <a:lnTo>
                  <a:pt x="59753" y="24350"/>
                </a:lnTo>
                <a:lnTo>
                  <a:pt x="56206" y="0"/>
                </a:lnTo>
                <a:lnTo>
                  <a:pt x="32660" y="5078"/>
                </a:lnTo>
                <a:lnTo>
                  <a:pt x="14979" y="17683"/>
                </a:lnTo>
                <a:lnTo>
                  <a:pt x="3860" y="37310"/>
                </a:lnTo>
                <a:lnTo>
                  <a:pt x="0" y="63459"/>
                </a:lnTo>
                <a:lnTo>
                  <a:pt x="3409" y="84122"/>
                </a:lnTo>
                <a:lnTo>
                  <a:pt x="14956" y="102918"/>
                </a:lnTo>
                <a:lnTo>
                  <a:pt x="34037" y="115445"/>
                </a:lnTo>
                <a:lnTo>
                  <a:pt x="59999" y="120000"/>
                </a:lnTo>
                <a:lnTo>
                  <a:pt x="62932" y="119961"/>
                </a:lnTo>
                <a:lnTo>
                  <a:pt x="86324" y="116074"/>
                </a:lnTo>
                <a:lnTo>
                  <a:pt x="105062" y="105657"/>
                </a:lnTo>
                <a:lnTo>
                  <a:pt x="119262" y="88458"/>
                </a:lnTo>
                <a:lnTo>
                  <a:pt x="92336" y="75385"/>
                </a:lnTo>
                <a:lnTo>
                  <a:pt x="82010" y="89146"/>
                </a:lnTo>
                <a:lnTo>
                  <a:pt x="75863" y="95567"/>
                </a:lnTo>
                <a:lnTo>
                  <a:pt x="51017" y="95567"/>
                </a:lnTo>
                <a:lnTo>
                  <a:pt x="36152" y="88688"/>
                </a:lnTo>
                <a:lnTo>
                  <a:pt x="35907" y="66778"/>
                </a:lnTo>
                <a:lnTo>
                  <a:pt x="120000" y="66778"/>
                </a:lnTo>
                <a:lnTo>
                  <a:pt x="119775" y="60264"/>
                </a:lnTo>
                <a:lnTo>
                  <a:pt x="115443" y="3716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037990" y="6259780"/>
            <a:ext cx="0" cy="91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22050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059387" y="6281212"/>
            <a:ext cx="101417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0785"/>
                </a:moveTo>
                <a:lnTo>
                  <a:pt x="119341" y="22315"/>
                </a:lnTo>
                <a:lnTo>
                  <a:pt x="108547" y="3958"/>
                </a:lnTo>
                <a:lnTo>
                  <a:pt x="94921" y="0"/>
                </a:lnTo>
                <a:lnTo>
                  <a:pt x="85447" y="0"/>
                </a:lnTo>
                <a:lnTo>
                  <a:pt x="76616" y="4230"/>
                </a:lnTo>
                <a:lnTo>
                  <a:pt x="68863" y="15635"/>
                </a:lnTo>
                <a:lnTo>
                  <a:pt x="63473" y="5278"/>
                </a:lnTo>
                <a:lnTo>
                  <a:pt x="56612" y="0"/>
                </a:lnTo>
                <a:lnTo>
                  <a:pt x="40028" y="0"/>
                </a:lnTo>
                <a:lnTo>
                  <a:pt x="29901" y="3163"/>
                </a:lnTo>
                <a:lnTo>
                  <a:pt x="23770" y="13394"/>
                </a:lnTo>
                <a:lnTo>
                  <a:pt x="23770" y="3163"/>
                </a:lnTo>
                <a:lnTo>
                  <a:pt x="0" y="3163"/>
                </a:lnTo>
                <a:lnTo>
                  <a:pt x="0" y="120000"/>
                </a:lnTo>
                <a:lnTo>
                  <a:pt x="23770" y="120000"/>
                </a:lnTo>
                <a:lnTo>
                  <a:pt x="23770" y="36661"/>
                </a:lnTo>
                <a:lnTo>
                  <a:pt x="26874" y="27731"/>
                </a:lnTo>
                <a:lnTo>
                  <a:pt x="45658" y="27731"/>
                </a:lnTo>
                <a:lnTo>
                  <a:pt x="48107" y="35377"/>
                </a:lnTo>
                <a:lnTo>
                  <a:pt x="48107" y="120000"/>
                </a:lnTo>
                <a:lnTo>
                  <a:pt x="71879" y="120000"/>
                </a:lnTo>
                <a:lnTo>
                  <a:pt x="71879" y="36317"/>
                </a:lnTo>
                <a:lnTo>
                  <a:pt x="75963" y="27731"/>
                </a:lnTo>
                <a:lnTo>
                  <a:pt x="92961" y="27731"/>
                </a:lnTo>
                <a:lnTo>
                  <a:pt x="96141" y="35143"/>
                </a:lnTo>
                <a:lnTo>
                  <a:pt x="96141" y="120000"/>
                </a:lnTo>
                <a:lnTo>
                  <a:pt x="120000" y="120000"/>
                </a:lnTo>
                <a:lnTo>
                  <a:pt x="120000" y="307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171223" y="6281210"/>
            <a:ext cx="60611" cy="723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2" y="11398"/>
                </a:moveTo>
                <a:lnTo>
                  <a:pt x="0" y="35873"/>
                </a:lnTo>
                <a:lnTo>
                  <a:pt x="38280" y="35873"/>
                </a:lnTo>
                <a:lnTo>
                  <a:pt x="40321" y="24415"/>
                </a:lnTo>
                <a:lnTo>
                  <a:pt x="46478" y="20626"/>
                </a:lnTo>
                <a:lnTo>
                  <a:pt x="69983" y="20626"/>
                </a:lnTo>
                <a:lnTo>
                  <a:pt x="78183" y="24293"/>
                </a:lnTo>
                <a:lnTo>
                  <a:pt x="78183" y="42291"/>
                </a:lnTo>
                <a:lnTo>
                  <a:pt x="63551" y="44002"/>
                </a:lnTo>
                <a:lnTo>
                  <a:pt x="45284" y="46622"/>
                </a:lnTo>
                <a:lnTo>
                  <a:pt x="17572" y="54223"/>
                </a:lnTo>
                <a:lnTo>
                  <a:pt x="32121" y="73461"/>
                </a:lnTo>
                <a:lnTo>
                  <a:pt x="41415" y="70252"/>
                </a:lnTo>
                <a:lnTo>
                  <a:pt x="51400" y="67959"/>
                </a:lnTo>
                <a:lnTo>
                  <a:pt x="78183" y="61543"/>
                </a:lnTo>
                <a:lnTo>
                  <a:pt x="78183" y="86769"/>
                </a:lnTo>
                <a:lnTo>
                  <a:pt x="66431" y="95584"/>
                </a:lnTo>
                <a:lnTo>
                  <a:pt x="41140" y="95584"/>
                </a:lnTo>
                <a:lnTo>
                  <a:pt x="53586" y="120000"/>
                </a:lnTo>
                <a:lnTo>
                  <a:pt x="73536" y="114148"/>
                </a:lnTo>
                <a:lnTo>
                  <a:pt x="80223" y="105211"/>
                </a:lnTo>
                <a:lnTo>
                  <a:pt x="80642" y="105211"/>
                </a:lnTo>
                <a:lnTo>
                  <a:pt x="80916" y="109106"/>
                </a:lnTo>
                <a:lnTo>
                  <a:pt x="81736" y="113125"/>
                </a:lnTo>
                <a:lnTo>
                  <a:pt x="83229" y="117020"/>
                </a:lnTo>
                <a:lnTo>
                  <a:pt x="120000" y="117020"/>
                </a:lnTo>
                <a:lnTo>
                  <a:pt x="116719" y="109916"/>
                </a:lnTo>
                <a:lnTo>
                  <a:pt x="116447" y="101085"/>
                </a:lnTo>
                <a:lnTo>
                  <a:pt x="116447" y="33002"/>
                </a:lnTo>
                <a:lnTo>
                  <a:pt x="109214" y="13401"/>
                </a:lnTo>
                <a:lnTo>
                  <a:pt x="88329" y="2927"/>
                </a:lnTo>
                <a:lnTo>
                  <a:pt x="55899" y="0"/>
                </a:lnTo>
                <a:lnTo>
                  <a:pt x="35420" y="1651"/>
                </a:lnTo>
                <a:lnTo>
                  <a:pt x="11702" y="1139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1168121" y="6313910"/>
            <a:ext cx="30167" cy="396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73" y="68350"/>
                </a:moveTo>
                <a:lnTo>
                  <a:pt x="76873" y="35096"/>
                </a:lnTo>
                <a:lnTo>
                  <a:pt x="47642" y="0"/>
                </a:lnTo>
                <a:lnTo>
                  <a:pt x="12340" y="22953"/>
                </a:lnTo>
                <a:lnTo>
                  <a:pt x="0" y="58313"/>
                </a:lnTo>
                <a:lnTo>
                  <a:pt x="4411" y="79850"/>
                </a:lnTo>
                <a:lnTo>
                  <a:pt x="36516" y="109693"/>
                </a:lnTo>
                <a:lnTo>
                  <a:pt x="91443" y="120000"/>
                </a:lnTo>
                <a:lnTo>
                  <a:pt x="120000" y="120000"/>
                </a:lnTo>
                <a:lnTo>
                  <a:pt x="94995" y="75456"/>
                </a:lnTo>
                <a:lnTo>
                  <a:pt x="76873" y="6835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241912" y="6281212"/>
            <a:ext cx="60758" cy="70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3606"/>
                </a:moveTo>
                <a:lnTo>
                  <a:pt x="119427" y="26311"/>
                </a:lnTo>
                <a:lnTo>
                  <a:pt x="108651" y="7741"/>
                </a:lnTo>
                <a:lnTo>
                  <a:pt x="78957" y="0"/>
                </a:lnTo>
                <a:lnTo>
                  <a:pt x="66687" y="0"/>
                </a:lnTo>
                <a:lnTo>
                  <a:pt x="49912" y="3163"/>
                </a:lnTo>
                <a:lnTo>
                  <a:pt x="39677" y="13394"/>
                </a:lnTo>
                <a:lnTo>
                  <a:pt x="39677" y="3163"/>
                </a:lnTo>
                <a:lnTo>
                  <a:pt x="0" y="3163"/>
                </a:lnTo>
                <a:lnTo>
                  <a:pt x="0" y="120000"/>
                </a:lnTo>
                <a:lnTo>
                  <a:pt x="39677" y="120000"/>
                </a:lnTo>
                <a:lnTo>
                  <a:pt x="39677" y="36661"/>
                </a:lnTo>
                <a:lnTo>
                  <a:pt x="44859" y="27731"/>
                </a:lnTo>
                <a:lnTo>
                  <a:pt x="76230" y="27731"/>
                </a:lnTo>
                <a:lnTo>
                  <a:pt x="80174" y="35377"/>
                </a:lnTo>
                <a:lnTo>
                  <a:pt x="80174" y="120000"/>
                </a:lnTo>
                <a:lnTo>
                  <a:pt x="120000" y="120000"/>
                </a:lnTo>
                <a:lnTo>
                  <a:pt x="120000" y="336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639697" y="286146"/>
            <a:ext cx="10774169" cy="56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95509"/>
              </a:lnSpc>
              <a:spcBef>
                <a:spcPts val="0"/>
              </a:spcBef>
              <a:buNone/>
            </a:pPr>
            <a:endParaRPr sz="1745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9053447" y="2660753"/>
            <a:ext cx="2295153" cy="985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02084"/>
              </a:lnSpc>
              <a:spcBef>
                <a:spcPts val="0"/>
              </a:spcBef>
              <a:buSzPct val="25000"/>
              <a:buNone/>
            </a:pPr>
            <a:r>
              <a:rPr lang="en-US" sz="9307" b="1" baseline="30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80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7884331" y="2952982"/>
            <a:ext cx="1157866" cy="5166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74962"/>
              </a:lnSpc>
              <a:spcBef>
                <a:spcPts val="0"/>
              </a:spcBef>
              <a:buSzPct val="25000"/>
              <a:buNone/>
            </a:pPr>
            <a:r>
              <a:rPr lang="en-US" sz="5400" b="1" baseline="30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r>
            <a:r>
              <a:rPr lang="en-US" sz="2400" baseline="30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%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910621" y="3224997"/>
            <a:ext cx="347052" cy="352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70679"/>
              </a:lnSpc>
              <a:spcBef>
                <a:spcPts val="0"/>
              </a:spcBef>
              <a:buSzPct val="25000"/>
              <a:buNone/>
            </a:pPr>
            <a:r>
              <a:rPr lang="en-US" sz="3854" baseline="30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%</a:t>
            </a:r>
          </a:p>
        </p:txBody>
      </p:sp>
      <p:sp>
        <p:nvSpPr>
          <p:cNvPr id="390" name="Shape 390"/>
          <p:cNvSpPr/>
          <p:nvPr/>
        </p:nvSpPr>
        <p:spPr>
          <a:xfrm rot="8240495">
            <a:off x="8684852" y="3971857"/>
            <a:ext cx="1601651" cy="12479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23" y="106278"/>
                </a:moveTo>
                <a:lnTo>
                  <a:pt x="11101" y="105419"/>
                </a:lnTo>
                <a:lnTo>
                  <a:pt x="11260" y="104364"/>
                </a:lnTo>
                <a:lnTo>
                  <a:pt x="11191" y="103267"/>
                </a:lnTo>
                <a:lnTo>
                  <a:pt x="11003" y="102561"/>
                </a:lnTo>
                <a:lnTo>
                  <a:pt x="10571" y="101809"/>
                </a:lnTo>
                <a:lnTo>
                  <a:pt x="10042" y="101489"/>
                </a:lnTo>
                <a:lnTo>
                  <a:pt x="9490" y="101620"/>
                </a:lnTo>
                <a:lnTo>
                  <a:pt x="9131" y="101993"/>
                </a:lnTo>
                <a:lnTo>
                  <a:pt x="5901" y="106759"/>
                </a:lnTo>
                <a:lnTo>
                  <a:pt x="4474" y="112565"/>
                </a:lnTo>
                <a:lnTo>
                  <a:pt x="3791" y="114814"/>
                </a:lnTo>
                <a:lnTo>
                  <a:pt x="3511" y="110286"/>
                </a:lnTo>
                <a:lnTo>
                  <a:pt x="4153" y="101791"/>
                </a:lnTo>
                <a:lnTo>
                  <a:pt x="3220" y="105575"/>
                </a:lnTo>
                <a:lnTo>
                  <a:pt x="2657" y="96452"/>
                </a:lnTo>
                <a:lnTo>
                  <a:pt x="2438" y="95286"/>
                </a:lnTo>
                <a:lnTo>
                  <a:pt x="1996" y="94465"/>
                </a:lnTo>
                <a:lnTo>
                  <a:pt x="1409" y="94116"/>
                </a:lnTo>
                <a:lnTo>
                  <a:pt x="1171" y="94131"/>
                </a:lnTo>
                <a:lnTo>
                  <a:pt x="585" y="94567"/>
                </a:lnTo>
                <a:lnTo>
                  <a:pt x="1237" y="114092"/>
                </a:lnTo>
                <a:lnTo>
                  <a:pt x="2074" y="110221"/>
                </a:lnTo>
                <a:lnTo>
                  <a:pt x="1670" y="113003"/>
                </a:lnTo>
                <a:lnTo>
                  <a:pt x="3690" y="116199"/>
                </a:lnTo>
                <a:lnTo>
                  <a:pt x="1415" y="120000"/>
                </a:lnTo>
                <a:lnTo>
                  <a:pt x="10723" y="106278"/>
                </a:lnTo>
                <a:close/>
              </a:path>
              <a:path w="120000" h="120000" extrusionOk="0">
                <a:moveTo>
                  <a:pt x="115022" y="15122"/>
                </a:moveTo>
                <a:lnTo>
                  <a:pt x="115129" y="18043"/>
                </a:lnTo>
                <a:lnTo>
                  <a:pt x="116477" y="18658"/>
                </a:lnTo>
                <a:lnTo>
                  <a:pt x="115022" y="15122"/>
                </a:lnTo>
                <a:close/>
              </a:path>
              <a:path w="120000" h="120000" extrusionOk="0">
                <a:moveTo>
                  <a:pt x="3690" y="116199"/>
                </a:moveTo>
                <a:lnTo>
                  <a:pt x="1670" y="113003"/>
                </a:lnTo>
                <a:lnTo>
                  <a:pt x="2074" y="110221"/>
                </a:lnTo>
                <a:lnTo>
                  <a:pt x="1237" y="114092"/>
                </a:lnTo>
                <a:lnTo>
                  <a:pt x="585" y="94567"/>
                </a:lnTo>
                <a:lnTo>
                  <a:pt x="174" y="95451"/>
                </a:lnTo>
                <a:lnTo>
                  <a:pt x="0" y="96621"/>
                </a:lnTo>
                <a:lnTo>
                  <a:pt x="7" y="97103"/>
                </a:lnTo>
                <a:lnTo>
                  <a:pt x="1415" y="120000"/>
                </a:lnTo>
                <a:lnTo>
                  <a:pt x="3690" y="116199"/>
                </a:lnTo>
                <a:close/>
              </a:path>
              <a:path w="120000" h="120000" extrusionOk="0">
                <a:moveTo>
                  <a:pt x="117980" y="14467"/>
                </a:moveTo>
                <a:lnTo>
                  <a:pt x="116055" y="13047"/>
                </a:lnTo>
                <a:lnTo>
                  <a:pt x="117285" y="14337"/>
                </a:lnTo>
                <a:lnTo>
                  <a:pt x="117047" y="19464"/>
                </a:lnTo>
                <a:lnTo>
                  <a:pt x="117980" y="14467"/>
                </a:lnTo>
                <a:close/>
              </a:path>
              <a:path w="120000" h="120000" extrusionOk="0">
                <a:moveTo>
                  <a:pt x="111668" y="0"/>
                </a:moveTo>
                <a:lnTo>
                  <a:pt x="111119" y="194"/>
                </a:lnTo>
                <a:lnTo>
                  <a:pt x="111060" y="264"/>
                </a:lnTo>
                <a:lnTo>
                  <a:pt x="110774" y="604"/>
                </a:lnTo>
                <a:lnTo>
                  <a:pt x="110628" y="971"/>
                </a:lnTo>
                <a:lnTo>
                  <a:pt x="110419" y="1498"/>
                </a:lnTo>
                <a:lnTo>
                  <a:pt x="110287" y="2571"/>
                </a:lnTo>
                <a:lnTo>
                  <a:pt x="110386" y="3666"/>
                </a:lnTo>
                <a:lnTo>
                  <a:pt x="110590" y="4345"/>
                </a:lnTo>
                <a:lnTo>
                  <a:pt x="113510" y="11446"/>
                </a:lnTo>
                <a:lnTo>
                  <a:pt x="116971" y="11446"/>
                </a:lnTo>
                <a:lnTo>
                  <a:pt x="114047" y="4345"/>
                </a:lnTo>
                <a:lnTo>
                  <a:pt x="113767" y="3666"/>
                </a:lnTo>
                <a:lnTo>
                  <a:pt x="113316" y="2571"/>
                </a:lnTo>
                <a:lnTo>
                  <a:pt x="112874" y="1498"/>
                </a:lnTo>
                <a:lnTo>
                  <a:pt x="112657" y="971"/>
                </a:lnTo>
                <a:lnTo>
                  <a:pt x="112423" y="604"/>
                </a:lnTo>
                <a:lnTo>
                  <a:pt x="112206" y="264"/>
                </a:lnTo>
                <a:lnTo>
                  <a:pt x="112064" y="194"/>
                </a:lnTo>
              </a:path>
              <a:path w="120000" h="120000" extrusionOk="0">
                <a:moveTo>
                  <a:pt x="84376" y="3090"/>
                </a:moveTo>
                <a:lnTo>
                  <a:pt x="83696" y="3149"/>
                </a:lnTo>
                <a:lnTo>
                  <a:pt x="79885" y="3481"/>
                </a:lnTo>
                <a:lnTo>
                  <a:pt x="78992" y="3647"/>
                </a:lnTo>
                <a:lnTo>
                  <a:pt x="75418" y="4310"/>
                </a:lnTo>
                <a:lnTo>
                  <a:pt x="74416" y="4594"/>
                </a:lnTo>
                <a:lnTo>
                  <a:pt x="70993" y="5565"/>
                </a:lnTo>
                <a:lnTo>
                  <a:pt x="69834" y="6003"/>
                </a:lnTo>
                <a:lnTo>
                  <a:pt x="66609" y="7222"/>
                </a:lnTo>
                <a:lnTo>
                  <a:pt x="65265" y="7873"/>
                </a:lnTo>
                <a:lnTo>
                  <a:pt x="64141" y="8418"/>
                </a:lnTo>
                <a:lnTo>
                  <a:pt x="108093" y="8418"/>
                </a:lnTo>
                <a:lnTo>
                  <a:pt x="107044" y="7873"/>
                </a:lnTo>
                <a:lnTo>
                  <a:pt x="105466" y="7222"/>
                </a:lnTo>
                <a:lnTo>
                  <a:pt x="102512" y="6003"/>
                </a:lnTo>
                <a:lnTo>
                  <a:pt x="97967" y="4594"/>
                </a:lnTo>
                <a:lnTo>
                  <a:pt x="96606" y="4310"/>
                </a:lnTo>
                <a:lnTo>
                  <a:pt x="93429" y="3647"/>
                </a:lnTo>
                <a:lnTo>
                  <a:pt x="91918" y="3481"/>
                </a:lnTo>
                <a:lnTo>
                  <a:pt x="88897" y="3149"/>
                </a:lnTo>
              </a:path>
              <a:path w="120000" h="120000" extrusionOk="0">
                <a:moveTo>
                  <a:pt x="64141" y="8418"/>
                </a:moveTo>
                <a:lnTo>
                  <a:pt x="63335" y="8808"/>
                </a:lnTo>
                <a:lnTo>
                  <a:pt x="62284" y="9318"/>
                </a:lnTo>
                <a:lnTo>
                  <a:pt x="61776" y="9614"/>
                </a:lnTo>
                <a:lnTo>
                  <a:pt x="59681" y="10833"/>
                </a:lnTo>
                <a:lnTo>
                  <a:pt x="58013" y="11804"/>
                </a:lnTo>
                <a:lnTo>
                  <a:pt x="57068" y="12455"/>
                </a:lnTo>
                <a:lnTo>
                  <a:pt x="54112" y="14491"/>
                </a:lnTo>
                <a:lnTo>
                  <a:pt x="53820" y="14692"/>
                </a:lnTo>
                <a:lnTo>
                  <a:pt x="51028" y="16918"/>
                </a:lnTo>
                <a:lnTo>
                  <a:pt x="49691" y="17984"/>
                </a:lnTo>
                <a:lnTo>
                  <a:pt x="47776" y="19724"/>
                </a:lnTo>
                <a:lnTo>
                  <a:pt x="45652" y="21654"/>
                </a:lnTo>
                <a:lnTo>
                  <a:pt x="44418" y="22920"/>
                </a:lnTo>
                <a:lnTo>
                  <a:pt x="41707" y="25703"/>
                </a:lnTo>
                <a:lnTo>
                  <a:pt x="41019" y="26496"/>
                </a:lnTo>
                <a:lnTo>
                  <a:pt x="37852" y="30142"/>
                </a:lnTo>
                <a:lnTo>
                  <a:pt x="34258" y="34748"/>
                </a:lnTo>
                <a:lnTo>
                  <a:pt x="30955" y="39424"/>
                </a:lnTo>
                <a:lnTo>
                  <a:pt x="27723" y="44432"/>
                </a:lnTo>
                <a:lnTo>
                  <a:pt x="26970" y="45616"/>
                </a:lnTo>
                <a:lnTo>
                  <a:pt x="24564" y="49795"/>
                </a:lnTo>
                <a:lnTo>
                  <a:pt x="23590" y="51488"/>
                </a:lnTo>
                <a:lnTo>
                  <a:pt x="21488" y="55501"/>
                </a:lnTo>
                <a:lnTo>
                  <a:pt x="20341" y="57691"/>
                </a:lnTo>
                <a:lnTo>
                  <a:pt x="18524" y="61527"/>
                </a:lnTo>
                <a:lnTo>
                  <a:pt x="17240" y="64238"/>
                </a:lnTo>
                <a:lnTo>
                  <a:pt x="15670" y="67896"/>
                </a:lnTo>
                <a:lnTo>
                  <a:pt x="14287" y="71117"/>
                </a:lnTo>
                <a:lnTo>
                  <a:pt x="12949" y="74574"/>
                </a:lnTo>
                <a:lnTo>
                  <a:pt x="11501" y="78315"/>
                </a:lnTo>
                <a:lnTo>
                  <a:pt x="10364" y="81570"/>
                </a:lnTo>
                <a:lnTo>
                  <a:pt x="8876" y="85832"/>
                </a:lnTo>
                <a:lnTo>
                  <a:pt x="7926" y="88863"/>
                </a:lnTo>
                <a:lnTo>
                  <a:pt x="6423" y="93658"/>
                </a:lnTo>
                <a:lnTo>
                  <a:pt x="5636" y="96476"/>
                </a:lnTo>
                <a:lnTo>
                  <a:pt x="4153" y="101791"/>
                </a:lnTo>
                <a:lnTo>
                  <a:pt x="3958" y="104372"/>
                </a:lnTo>
                <a:lnTo>
                  <a:pt x="3778" y="106759"/>
                </a:lnTo>
                <a:lnTo>
                  <a:pt x="3511" y="110286"/>
                </a:lnTo>
                <a:lnTo>
                  <a:pt x="3652" y="112565"/>
                </a:lnTo>
                <a:lnTo>
                  <a:pt x="3791" y="114814"/>
                </a:lnTo>
                <a:lnTo>
                  <a:pt x="4474" y="112565"/>
                </a:lnTo>
                <a:lnTo>
                  <a:pt x="5034" y="110286"/>
                </a:lnTo>
                <a:lnTo>
                  <a:pt x="5901" y="106759"/>
                </a:lnTo>
                <a:lnTo>
                  <a:pt x="6488" y="104372"/>
                </a:lnTo>
                <a:lnTo>
                  <a:pt x="7208" y="101791"/>
                </a:lnTo>
                <a:lnTo>
                  <a:pt x="8692" y="96476"/>
                </a:lnTo>
                <a:lnTo>
                  <a:pt x="9571" y="93658"/>
                </a:lnTo>
                <a:lnTo>
                  <a:pt x="11068" y="88863"/>
                </a:lnTo>
                <a:lnTo>
                  <a:pt x="12127" y="85832"/>
                </a:lnTo>
                <a:lnTo>
                  <a:pt x="13616" y="81570"/>
                </a:lnTo>
                <a:lnTo>
                  <a:pt x="14877" y="78315"/>
                </a:lnTo>
                <a:lnTo>
                  <a:pt x="16325" y="74574"/>
                </a:lnTo>
                <a:lnTo>
                  <a:pt x="17804" y="71117"/>
                </a:lnTo>
                <a:lnTo>
                  <a:pt x="19182" y="67896"/>
                </a:lnTo>
                <a:lnTo>
                  <a:pt x="20912" y="64238"/>
                </a:lnTo>
                <a:lnTo>
                  <a:pt x="22194" y="61527"/>
                </a:lnTo>
                <a:lnTo>
                  <a:pt x="24198" y="57691"/>
                </a:lnTo>
                <a:lnTo>
                  <a:pt x="25342" y="55501"/>
                </a:lnTo>
                <a:lnTo>
                  <a:pt x="27653" y="51488"/>
                </a:lnTo>
                <a:lnTo>
                  <a:pt x="28627" y="49795"/>
                </a:lnTo>
                <a:lnTo>
                  <a:pt x="31279" y="45616"/>
                </a:lnTo>
                <a:lnTo>
                  <a:pt x="32031" y="44432"/>
                </a:lnTo>
                <a:lnTo>
                  <a:pt x="35084" y="40099"/>
                </a:lnTo>
                <a:lnTo>
                  <a:pt x="35559" y="39424"/>
                </a:lnTo>
                <a:lnTo>
                  <a:pt x="39042" y="34937"/>
                </a:lnTo>
                <a:lnTo>
                  <a:pt x="39189" y="34748"/>
                </a:lnTo>
                <a:lnTo>
                  <a:pt x="42931" y="30438"/>
                </a:lnTo>
                <a:lnTo>
                  <a:pt x="43219" y="30142"/>
                </a:lnTo>
                <a:lnTo>
                  <a:pt x="46763" y="26496"/>
                </a:lnTo>
                <a:lnTo>
                  <a:pt x="47634" y="25703"/>
                </a:lnTo>
                <a:lnTo>
                  <a:pt x="50689" y="22920"/>
                </a:lnTo>
                <a:lnTo>
                  <a:pt x="52273" y="21654"/>
                </a:lnTo>
                <a:lnTo>
                  <a:pt x="54687" y="19724"/>
                </a:lnTo>
                <a:lnTo>
                  <a:pt x="57218" y="17984"/>
                </a:lnTo>
                <a:lnTo>
                  <a:pt x="58768" y="16918"/>
                </a:lnTo>
                <a:lnTo>
                  <a:pt x="62570" y="14692"/>
                </a:lnTo>
                <a:lnTo>
                  <a:pt x="67114" y="12455"/>
                </a:lnTo>
                <a:lnTo>
                  <a:pt x="68821" y="11804"/>
                </a:lnTo>
                <a:lnTo>
                  <a:pt x="71367" y="10833"/>
                </a:lnTo>
                <a:lnTo>
                  <a:pt x="75662" y="9614"/>
                </a:lnTo>
                <a:lnTo>
                  <a:pt x="77256" y="9318"/>
                </a:lnTo>
                <a:lnTo>
                  <a:pt x="79998" y="8808"/>
                </a:lnTo>
                <a:lnTo>
                  <a:pt x="84364" y="8418"/>
                </a:lnTo>
              </a:path>
              <a:path w="120000" h="120000" extrusionOk="0">
                <a:moveTo>
                  <a:pt x="84364" y="8418"/>
                </a:moveTo>
                <a:lnTo>
                  <a:pt x="88748" y="8465"/>
                </a:lnTo>
                <a:lnTo>
                  <a:pt x="93150" y="8951"/>
                </a:lnTo>
                <a:lnTo>
                  <a:pt x="97557" y="9862"/>
                </a:lnTo>
                <a:lnTo>
                  <a:pt x="98719" y="10217"/>
                </a:lnTo>
                <a:lnTo>
                  <a:pt x="101971" y="11212"/>
                </a:lnTo>
                <a:lnTo>
                  <a:pt x="102535" y="11446"/>
                </a:lnTo>
                <a:lnTo>
                  <a:pt x="113510" y="11446"/>
                </a:lnTo>
                <a:lnTo>
                  <a:pt x="113139" y="11212"/>
                </a:lnTo>
                <a:lnTo>
                  <a:pt x="111558" y="10217"/>
                </a:lnTo>
                <a:lnTo>
                  <a:pt x="110874" y="9862"/>
                </a:lnTo>
                <a:lnTo>
                  <a:pt x="109119" y="8951"/>
                </a:lnTo>
                <a:lnTo>
                  <a:pt x="108184" y="8465"/>
                </a:lnTo>
                <a:lnTo>
                  <a:pt x="108093" y="8418"/>
                </a:lnTo>
              </a:path>
              <a:path w="120000" h="120000" extrusionOk="0">
                <a:moveTo>
                  <a:pt x="102535" y="11446"/>
                </a:moveTo>
                <a:lnTo>
                  <a:pt x="106373" y="13035"/>
                </a:lnTo>
                <a:lnTo>
                  <a:pt x="106395" y="13047"/>
                </a:lnTo>
                <a:lnTo>
                  <a:pt x="117630" y="13047"/>
                </a:lnTo>
                <a:lnTo>
                  <a:pt x="116971" y="11446"/>
                </a:lnTo>
              </a:path>
              <a:path w="120000" h="120000" extrusionOk="0">
                <a:moveTo>
                  <a:pt x="106395" y="13047"/>
                </a:moveTo>
                <a:lnTo>
                  <a:pt x="108884" y="14337"/>
                </a:lnTo>
                <a:lnTo>
                  <a:pt x="110398" y="15122"/>
                </a:lnTo>
                <a:lnTo>
                  <a:pt x="117248" y="15122"/>
                </a:lnTo>
                <a:lnTo>
                  <a:pt x="117285" y="14337"/>
                </a:lnTo>
                <a:lnTo>
                  <a:pt x="116055" y="13047"/>
                </a:lnTo>
              </a:path>
              <a:path w="120000" h="120000" extrusionOk="0">
                <a:moveTo>
                  <a:pt x="116055" y="13047"/>
                </a:moveTo>
                <a:lnTo>
                  <a:pt x="117980" y="14467"/>
                </a:lnTo>
                <a:lnTo>
                  <a:pt x="117171" y="18801"/>
                </a:lnTo>
                <a:lnTo>
                  <a:pt x="117047" y="19464"/>
                </a:lnTo>
                <a:lnTo>
                  <a:pt x="118093" y="19464"/>
                </a:lnTo>
                <a:lnTo>
                  <a:pt x="120000" y="18801"/>
                </a:lnTo>
                <a:lnTo>
                  <a:pt x="118215" y="14467"/>
                </a:lnTo>
                <a:lnTo>
                  <a:pt x="117630" y="13047"/>
                </a:lnTo>
              </a:path>
              <a:path w="120000" h="120000" extrusionOk="0">
                <a:moveTo>
                  <a:pt x="110398" y="15122"/>
                </a:moveTo>
                <a:lnTo>
                  <a:pt x="110757" y="15308"/>
                </a:lnTo>
                <a:lnTo>
                  <a:pt x="112087" y="16140"/>
                </a:lnTo>
                <a:lnTo>
                  <a:pt x="108137" y="17510"/>
                </a:lnTo>
                <a:lnTo>
                  <a:pt x="107575" y="17993"/>
                </a:lnTo>
                <a:lnTo>
                  <a:pt x="107554" y="18043"/>
                </a:lnTo>
                <a:lnTo>
                  <a:pt x="107287" y="18658"/>
                </a:lnTo>
                <a:lnTo>
                  <a:pt x="116477" y="18658"/>
                </a:lnTo>
                <a:lnTo>
                  <a:pt x="115129" y="18043"/>
                </a:lnTo>
                <a:lnTo>
                  <a:pt x="115127" y="17993"/>
                </a:lnTo>
                <a:lnTo>
                  <a:pt x="115109" y="17510"/>
                </a:lnTo>
                <a:lnTo>
                  <a:pt x="115059" y="16140"/>
                </a:lnTo>
                <a:lnTo>
                  <a:pt x="115029" y="15308"/>
                </a:lnTo>
                <a:lnTo>
                  <a:pt x="115022" y="15122"/>
                </a:lnTo>
              </a:path>
              <a:path w="120000" h="120000" extrusionOk="0">
                <a:moveTo>
                  <a:pt x="115022" y="15122"/>
                </a:moveTo>
                <a:lnTo>
                  <a:pt x="116477" y="18658"/>
                </a:lnTo>
                <a:lnTo>
                  <a:pt x="117085" y="18658"/>
                </a:lnTo>
                <a:lnTo>
                  <a:pt x="117248" y="15122"/>
                </a:lnTo>
              </a:path>
              <a:path w="120000" h="120000" extrusionOk="0">
                <a:moveTo>
                  <a:pt x="107287" y="18658"/>
                </a:moveTo>
                <a:lnTo>
                  <a:pt x="107188" y="18887"/>
                </a:lnTo>
                <a:lnTo>
                  <a:pt x="107110" y="19464"/>
                </a:lnTo>
                <a:lnTo>
                  <a:pt x="117047" y="19464"/>
                </a:lnTo>
                <a:lnTo>
                  <a:pt x="117074" y="18887"/>
                </a:lnTo>
                <a:lnTo>
                  <a:pt x="117085" y="18658"/>
                </a:lnTo>
              </a:path>
              <a:path w="120000" h="120000" extrusionOk="0">
                <a:moveTo>
                  <a:pt x="107110" y="19464"/>
                </a:moveTo>
                <a:lnTo>
                  <a:pt x="107031" y="20041"/>
                </a:lnTo>
                <a:lnTo>
                  <a:pt x="107050" y="20600"/>
                </a:lnTo>
                <a:lnTo>
                  <a:pt x="107290" y="21722"/>
                </a:lnTo>
                <a:lnTo>
                  <a:pt x="107740" y="22493"/>
                </a:lnTo>
                <a:lnTo>
                  <a:pt x="108250" y="22767"/>
                </a:lnTo>
                <a:lnTo>
                  <a:pt x="108320" y="22804"/>
                </a:lnTo>
                <a:lnTo>
                  <a:pt x="108594" y="22767"/>
                </a:lnTo>
                <a:lnTo>
                  <a:pt x="109381" y="22493"/>
                </a:lnTo>
                <a:lnTo>
                  <a:pt x="111599" y="21722"/>
                </a:lnTo>
                <a:lnTo>
                  <a:pt x="114825" y="20600"/>
                </a:lnTo>
                <a:lnTo>
                  <a:pt x="116432" y="20041"/>
                </a:lnTo>
                <a:lnTo>
                  <a:pt x="118093" y="1946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5556594" y="4982482"/>
            <a:ext cx="3377290" cy="930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30496"/>
              </a:lnSpc>
              <a:spcBef>
                <a:spcPts val="0"/>
              </a:spcBef>
              <a:buSzPct val="25000"/>
              <a:buNone/>
            </a:pPr>
            <a:r>
              <a:rPr lang="en-US" sz="3200" b="1" baseline="30000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80% people find the blood bank</a:t>
            </a:r>
            <a:r>
              <a:rPr lang="en-US" sz="3200" b="1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 application useful</a:t>
            </a:r>
          </a:p>
        </p:txBody>
      </p:sp>
      <p:sp>
        <p:nvSpPr>
          <p:cNvPr id="392" name="Shape 392"/>
          <p:cNvSpPr/>
          <p:nvPr/>
        </p:nvSpPr>
        <p:spPr>
          <a:xfrm rot="4549072">
            <a:off x="7286336" y="1623585"/>
            <a:ext cx="1482313" cy="7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23" y="106278"/>
                </a:moveTo>
                <a:lnTo>
                  <a:pt x="11101" y="105419"/>
                </a:lnTo>
                <a:lnTo>
                  <a:pt x="11260" y="104364"/>
                </a:lnTo>
                <a:lnTo>
                  <a:pt x="11191" y="103267"/>
                </a:lnTo>
                <a:lnTo>
                  <a:pt x="11003" y="102561"/>
                </a:lnTo>
                <a:lnTo>
                  <a:pt x="10571" y="101809"/>
                </a:lnTo>
                <a:lnTo>
                  <a:pt x="10042" y="101489"/>
                </a:lnTo>
                <a:lnTo>
                  <a:pt x="9490" y="101620"/>
                </a:lnTo>
                <a:lnTo>
                  <a:pt x="9131" y="101993"/>
                </a:lnTo>
                <a:lnTo>
                  <a:pt x="5901" y="106759"/>
                </a:lnTo>
                <a:lnTo>
                  <a:pt x="4474" y="112565"/>
                </a:lnTo>
                <a:lnTo>
                  <a:pt x="3791" y="114814"/>
                </a:lnTo>
                <a:lnTo>
                  <a:pt x="3511" y="110286"/>
                </a:lnTo>
                <a:lnTo>
                  <a:pt x="4153" y="101791"/>
                </a:lnTo>
                <a:lnTo>
                  <a:pt x="3220" y="105575"/>
                </a:lnTo>
                <a:lnTo>
                  <a:pt x="2657" y="96452"/>
                </a:lnTo>
                <a:lnTo>
                  <a:pt x="2438" y="95286"/>
                </a:lnTo>
                <a:lnTo>
                  <a:pt x="1996" y="94465"/>
                </a:lnTo>
                <a:lnTo>
                  <a:pt x="1409" y="94116"/>
                </a:lnTo>
                <a:lnTo>
                  <a:pt x="1171" y="94131"/>
                </a:lnTo>
                <a:lnTo>
                  <a:pt x="585" y="94567"/>
                </a:lnTo>
                <a:lnTo>
                  <a:pt x="1237" y="114092"/>
                </a:lnTo>
                <a:lnTo>
                  <a:pt x="2074" y="110221"/>
                </a:lnTo>
                <a:lnTo>
                  <a:pt x="1670" y="113003"/>
                </a:lnTo>
                <a:lnTo>
                  <a:pt x="3690" y="116199"/>
                </a:lnTo>
                <a:lnTo>
                  <a:pt x="1415" y="120000"/>
                </a:lnTo>
                <a:lnTo>
                  <a:pt x="10723" y="106278"/>
                </a:lnTo>
                <a:close/>
              </a:path>
              <a:path w="120000" h="120000" extrusionOk="0">
                <a:moveTo>
                  <a:pt x="115022" y="15122"/>
                </a:moveTo>
                <a:lnTo>
                  <a:pt x="115129" y="18043"/>
                </a:lnTo>
                <a:lnTo>
                  <a:pt x="116477" y="18658"/>
                </a:lnTo>
                <a:lnTo>
                  <a:pt x="115022" y="15122"/>
                </a:lnTo>
                <a:close/>
              </a:path>
              <a:path w="120000" h="120000" extrusionOk="0">
                <a:moveTo>
                  <a:pt x="3690" y="116199"/>
                </a:moveTo>
                <a:lnTo>
                  <a:pt x="1670" y="113003"/>
                </a:lnTo>
                <a:lnTo>
                  <a:pt x="2074" y="110221"/>
                </a:lnTo>
                <a:lnTo>
                  <a:pt x="1237" y="114092"/>
                </a:lnTo>
                <a:lnTo>
                  <a:pt x="585" y="94567"/>
                </a:lnTo>
                <a:lnTo>
                  <a:pt x="174" y="95451"/>
                </a:lnTo>
                <a:lnTo>
                  <a:pt x="0" y="96621"/>
                </a:lnTo>
                <a:lnTo>
                  <a:pt x="7" y="97103"/>
                </a:lnTo>
                <a:lnTo>
                  <a:pt x="1415" y="120000"/>
                </a:lnTo>
                <a:lnTo>
                  <a:pt x="3690" y="116199"/>
                </a:lnTo>
                <a:close/>
              </a:path>
              <a:path w="120000" h="120000" extrusionOk="0">
                <a:moveTo>
                  <a:pt x="117980" y="14467"/>
                </a:moveTo>
                <a:lnTo>
                  <a:pt x="116055" y="13047"/>
                </a:lnTo>
                <a:lnTo>
                  <a:pt x="117285" y="14337"/>
                </a:lnTo>
                <a:lnTo>
                  <a:pt x="117047" y="19464"/>
                </a:lnTo>
                <a:lnTo>
                  <a:pt x="117980" y="14467"/>
                </a:lnTo>
                <a:close/>
              </a:path>
              <a:path w="120000" h="120000" extrusionOk="0">
                <a:moveTo>
                  <a:pt x="111668" y="0"/>
                </a:moveTo>
                <a:lnTo>
                  <a:pt x="111119" y="194"/>
                </a:lnTo>
                <a:lnTo>
                  <a:pt x="111060" y="264"/>
                </a:lnTo>
                <a:lnTo>
                  <a:pt x="110774" y="604"/>
                </a:lnTo>
                <a:lnTo>
                  <a:pt x="110628" y="971"/>
                </a:lnTo>
                <a:lnTo>
                  <a:pt x="110419" y="1498"/>
                </a:lnTo>
                <a:lnTo>
                  <a:pt x="110287" y="2571"/>
                </a:lnTo>
                <a:lnTo>
                  <a:pt x="110386" y="3666"/>
                </a:lnTo>
                <a:lnTo>
                  <a:pt x="110590" y="4345"/>
                </a:lnTo>
                <a:lnTo>
                  <a:pt x="113510" y="11446"/>
                </a:lnTo>
                <a:lnTo>
                  <a:pt x="116971" y="11446"/>
                </a:lnTo>
                <a:lnTo>
                  <a:pt x="114047" y="4345"/>
                </a:lnTo>
                <a:lnTo>
                  <a:pt x="113767" y="3666"/>
                </a:lnTo>
                <a:lnTo>
                  <a:pt x="113316" y="2571"/>
                </a:lnTo>
                <a:lnTo>
                  <a:pt x="112874" y="1498"/>
                </a:lnTo>
                <a:lnTo>
                  <a:pt x="112657" y="971"/>
                </a:lnTo>
                <a:lnTo>
                  <a:pt x="112423" y="604"/>
                </a:lnTo>
                <a:lnTo>
                  <a:pt x="112206" y="264"/>
                </a:lnTo>
                <a:lnTo>
                  <a:pt x="112064" y="194"/>
                </a:lnTo>
              </a:path>
              <a:path w="120000" h="120000" extrusionOk="0">
                <a:moveTo>
                  <a:pt x="84376" y="3090"/>
                </a:moveTo>
                <a:lnTo>
                  <a:pt x="83696" y="3149"/>
                </a:lnTo>
                <a:lnTo>
                  <a:pt x="79885" y="3481"/>
                </a:lnTo>
                <a:lnTo>
                  <a:pt x="78992" y="3647"/>
                </a:lnTo>
                <a:lnTo>
                  <a:pt x="75418" y="4310"/>
                </a:lnTo>
                <a:lnTo>
                  <a:pt x="74416" y="4594"/>
                </a:lnTo>
                <a:lnTo>
                  <a:pt x="70993" y="5565"/>
                </a:lnTo>
                <a:lnTo>
                  <a:pt x="69834" y="6003"/>
                </a:lnTo>
                <a:lnTo>
                  <a:pt x="66609" y="7222"/>
                </a:lnTo>
                <a:lnTo>
                  <a:pt x="65265" y="7873"/>
                </a:lnTo>
                <a:lnTo>
                  <a:pt x="64141" y="8418"/>
                </a:lnTo>
                <a:lnTo>
                  <a:pt x="108093" y="8418"/>
                </a:lnTo>
                <a:lnTo>
                  <a:pt x="107044" y="7873"/>
                </a:lnTo>
                <a:lnTo>
                  <a:pt x="105466" y="7222"/>
                </a:lnTo>
                <a:lnTo>
                  <a:pt x="102512" y="6003"/>
                </a:lnTo>
                <a:lnTo>
                  <a:pt x="97967" y="4594"/>
                </a:lnTo>
                <a:lnTo>
                  <a:pt x="96606" y="4310"/>
                </a:lnTo>
                <a:lnTo>
                  <a:pt x="93429" y="3647"/>
                </a:lnTo>
                <a:lnTo>
                  <a:pt x="91918" y="3481"/>
                </a:lnTo>
                <a:lnTo>
                  <a:pt x="88897" y="3149"/>
                </a:lnTo>
              </a:path>
              <a:path w="120000" h="120000" extrusionOk="0">
                <a:moveTo>
                  <a:pt x="64141" y="8418"/>
                </a:moveTo>
                <a:lnTo>
                  <a:pt x="63335" y="8808"/>
                </a:lnTo>
                <a:lnTo>
                  <a:pt x="62284" y="9318"/>
                </a:lnTo>
                <a:lnTo>
                  <a:pt x="61776" y="9614"/>
                </a:lnTo>
                <a:lnTo>
                  <a:pt x="59681" y="10833"/>
                </a:lnTo>
                <a:lnTo>
                  <a:pt x="58013" y="11804"/>
                </a:lnTo>
                <a:lnTo>
                  <a:pt x="57068" y="12455"/>
                </a:lnTo>
                <a:lnTo>
                  <a:pt x="54112" y="14491"/>
                </a:lnTo>
                <a:lnTo>
                  <a:pt x="53820" y="14692"/>
                </a:lnTo>
                <a:lnTo>
                  <a:pt x="51028" y="16918"/>
                </a:lnTo>
                <a:lnTo>
                  <a:pt x="49691" y="17984"/>
                </a:lnTo>
                <a:lnTo>
                  <a:pt x="47776" y="19724"/>
                </a:lnTo>
                <a:lnTo>
                  <a:pt x="45652" y="21654"/>
                </a:lnTo>
                <a:lnTo>
                  <a:pt x="44418" y="22920"/>
                </a:lnTo>
                <a:lnTo>
                  <a:pt x="41707" y="25703"/>
                </a:lnTo>
                <a:lnTo>
                  <a:pt x="41019" y="26496"/>
                </a:lnTo>
                <a:lnTo>
                  <a:pt x="37852" y="30142"/>
                </a:lnTo>
                <a:lnTo>
                  <a:pt x="34258" y="34748"/>
                </a:lnTo>
                <a:lnTo>
                  <a:pt x="30955" y="39424"/>
                </a:lnTo>
                <a:lnTo>
                  <a:pt x="27723" y="44432"/>
                </a:lnTo>
                <a:lnTo>
                  <a:pt x="26970" y="45616"/>
                </a:lnTo>
                <a:lnTo>
                  <a:pt x="24564" y="49795"/>
                </a:lnTo>
                <a:lnTo>
                  <a:pt x="23590" y="51488"/>
                </a:lnTo>
                <a:lnTo>
                  <a:pt x="21488" y="55501"/>
                </a:lnTo>
                <a:lnTo>
                  <a:pt x="20341" y="57691"/>
                </a:lnTo>
                <a:lnTo>
                  <a:pt x="18524" y="61527"/>
                </a:lnTo>
                <a:lnTo>
                  <a:pt x="17240" y="64238"/>
                </a:lnTo>
                <a:lnTo>
                  <a:pt x="15670" y="67896"/>
                </a:lnTo>
                <a:lnTo>
                  <a:pt x="14287" y="71117"/>
                </a:lnTo>
                <a:lnTo>
                  <a:pt x="12949" y="74574"/>
                </a:lnTo>
                <a:lnTo>
                  <a:pt x="11501" y="78315"/>
                </a:lnTo>
                <a:lnTo>
                  <a:pt x="10364" y="81570"/>
                </a:lnTo>
                <a:lnTo>
                  <a:pt x="8876" y="85832"/>
                </a:lnTo>
                <a:lnTo>
                  <a:pt x="7926" y="88863"/>
                </a:lnTo>
                <a:lnTo>
                  <a:pt x="6423" y="93658"/>
                </a:lnTo>
                <a:lnTo>
                  <a:pt x="5636" y="96476"/>
                </a:lnTo>
                <a:lnTo>
                  <a:pt x="4153" y="101791"/>
                </a:lnTo>
                <a:lnTo>
                  <a:pt x="3958" y="104372"/>
                </a:lnTo>
                <a:lnTo>
                  <a:pt x="3778" y="106759"/>
                </a:lnTo>
                <a:lnTo>
                  <a:pt x="3511" y="110286"/>
                </a:lnTo>
                <a:lnTo>
                  <a:pt x="3652" y="112565"/>
                </a:lnTo>
                <a:lnTo>
                  <a:pt x="3791" y="114814"/>
                </a:lnTo>
                <a:lnTo>
                  <a:pt x="4474" y="112565"/>
                </a:lnTo>
                <a:lnTo>
                  <a:pt x="5034" y="110286"/>
                </a:lnTo>
                <a:lnTo>
                  <a:pt x="5901" y="106759"/>
                </a:lnTo>
                <a:lnTo>
                  <a:pt x="6488" y="104372"/>
                </a:lnTo>
                <a:lnTo>
                  <a:pt x="7208" y="101791"/>
                </a:lnTo>
                <a:lnTo>
                  <a:pt x="8692" y="96476"/>
                </a:lnTo>
                <a:lnTo>
                  <a:pt x="9571" y="93658"/>
                </a:lnTo>
                <a:lnTo>
                  <a:pt x="11068" y="88863"/>
                </a:lnTo>
                <a:lnTo>
                  <a:pt x="12127" y="85832"/>
                </a:lnTo>
                <a:lnTo>
                  <a:pt x="13616" y="81570"/>
                </a:lnTo>
                <a:lnTo>
                  <a:pt x="14877" y="78315"/>
                </a:lnTo>
                <a:lnTo>
                  <a:pt x="16325" y="74574"/>
                </a:lnTo>
                <a:lnTo>
                  <a:pt x="17804" y="71117"/>
                </a:lnTo>
                <a:lnTo>
                  <a:pt x="19182" y="67896"/>
                </a:lnTo>
                <a:lnTo>
                  <a:pt x="20912" y="64238"/>
                </a:lnTo>
                <a:lnTo>
                  <a:pt x="22194" y="61527"/>
                </a:lnTo>
                <a:lnTo>
                  <a:pt x="24198" y="57691"/>
                </a:lnTo>
                <a:lnTo>
                  <a:pt x="25342" y="55501"/>
                </a:lnTo>
                <a:lnTo>
                  <a:pt x="27653" y="51488"/>
                </a:lnTo>
                <a:lnTo>
                  <a:pt x="28627" y="49795"/>
                </a:lnTo>
                <a:lnTo>
                  <a:pt x="31279" y="45616"/>
                </a:lnTo>
                <a:lnTo>
                  <a:pt x="32031" y="44432"/>
                </a:lnTo>
                <a:lnTo>
                  <a:pt x="35084" y="40099"/>
                </a:lnTo>
                <a:lnTo>
                  <a:pt x="35559" y="39424"/>
                </a:lnTo>
                <a:lnTo>
                  <a:pt x="39042" y="34937"/>
                </a:lnTo>
                <a:lnTo>
                  <a:pt x="39189" y="34748"/>
                </a:lnTo>
                <a:lnTo>
                  <a:pt x="42931" y="30438"/>
                </a:lnTo>
                <a:lnTo>
                  <a:pt x="43219" y="30142"/>
                </a:lnTo>
                <a:lnTo>
                  <a:pt x="46763" y="26496"/>
                </a:lnTo>
                <a:lnTo>
                  <a:pt x="47634" y="25703"/>
                </a:lnTo>
                <a:lnTo>
                  <a:pt x="50689" y="22920"/>
                </a:lnTo>
                <a:lnTo>
                  <a:pt x="52273" y="21654"/>
                </a:lnTo>
                <a:lnTo>
                  <a:pt x="54687" y="19724"/>
                </a:lnTo>
                <a:lnTo>
                  <a:pt x="57218" y="17984"/>
                </a:lnTo>
                <a:lnTo>
                  <a:pt x="58768" y="16918"/>
                </a:lnTo>
                <a:lnTo>
                  <a:pt x="62570" y="14692"/>
                </a:lnTo>
                <a:lnTo>
                  <a:pt x="67114" y="12455"/>
                </a:lnTo>
                <a:lnTo>
                  <a:pt x="68821" y="11804"/>
                </a:lnTo>
                <a:lnTo>
                  <a:pt x="71367" y="10833"/>
                </a:lnTo>
                <a:lnTo>
                  <a:pt x="75662" y="9614"/>
                </a:lnTo>
                <a:lnTo>
                  <a:pt x="77256" y="9318"/>
                </a:lnTo>
                <a:lnTo>
                  <a:pt x="79998" y="8808"/>
                </a:lnTo>
                <a:lnTo>
                  <a:pt x="84364" y="8418"/>
                </a:lnTo>
              </a:path>
              <a:path w="120000" h="120000" extrusionOk="0">
                <a:moveTo>
                  <a:pt x="84364" y="8418"/>
                </a:moveTo>
                <a:lnTo>
                  <a:pt x="88748" y="8465"/>
                </a:lnTo>
                <a:lnTo>
                  <a:pt x="93150" y="8951"/>
                </a:lnTo>
                <a:lnTo>
                  <a:pt x="97557" y="9862"/>
                </a:lnTo>
                <a:lnTo>
                  <a:pt x="98719" y="10217"/>
                </a:lnTo>
                <a:lnTo>
                  <a:pt x="101971" y="11212"/>
                </a:lnTo>
                <a:lnTo>
                  <a:pt x="102535" y="11446"/>
                </a:lnTo>
                <a:lnTo>
                  <a:pt x="113510" y="11446"/>
                </a:lnTo>
                <a:lnTo>
                  <a:pt x="113139" y="11212"/>
                </a:lnTo>
                <a:lnTo>
                  <a:pt x="111558" y="10217"/>
                </a:lnTo>
                <a:lnTo>
                  <a:pt x="110874" y="9862"/>
                </a:lnTo>
                <a:lnTo>
                  <a:pt x="109119" y="8951"/>
                </a:lnTo>
                <a:lnTo>
                  <a:pt x="108184" y="8465"/>
                </a:lnTo>
                <a:lnTo>
                  <a:pt x="108093" y="8418"/>
                </a:lnTo>
              </a:path>
              <a:path w="120000" h="120000" extrusionOk="0">
                <a:moveTo>
                  <a:pt x="102535" y="11446"/>
                </a:moveTo>
                <a:lnTo>
                  <a:pt x="106373" y="13035"/>
                </a:lnTo>
                <a:lnTo>
                  <a:pt x="106395" y="13047"/>
                </a:lnTo>
                <a:lnTo>
                  <a:pt x="117630" y="13047"/>
                </a:lnTo>
                <a:lnTo>
                  <a:pt x="116971" y="11446"/>
                </a:lnTo>
              </a:path>
              <a:path w="120000" h="120000" extrusionOk="0">
                <a:moveTo>
                  <a:pt x="106395" y="13047"/>
                </a:moveTo>
                <a:lnTo>
                  <a:pt x="108884" y="14337"/>
                </a:lnTo>
                <a:lnTo>
                  <a:pt x="110398" y="15122"/>
                </a:lnTo>
                <a:lnTo>
                  <a:pt x="117248" y="15122"/>
                </a:lnTo>
                <a:lnTo>
                  <a:pt x="117285" y="14337"/>
                </a:lnTo>
                <a:lnTo>
                  <a:pt x="116055" y="13047"/>
                </a:lnTo>
              </a:path>
              <a:path w="120000" h="120000" extrusionOk="0">
                <a:moveTo>
                  <a:pt x="116055" y="13047"/>
                </a:moveTo>
                <a:lnTo>
                  <a:pt x="117980" y="14467"/>
                </a:lnTo>
                <a:lnTo>
                  <a:pt x="117171" y="18801"/>
                </a:lnTo>
                <a:lnTo>
                  <a:pt x="117047" y="19464"/>
                </a:lnTo>
                <a:lnTo>
                  <a:pt x="118093" y="19464"/>
                </a:lnTo>
                <a:lnTo>
                  <a:pt x="120000" y="18801"/>
                </a:lnTo>
                <a:lnTo>
                  <a:pt x="118215" y="14467"/>
                </a:lnTo>
                <a:lnTo>
                  <a:pt x="117630" y="13047"/>
                </a:lnTo>
              </a:path>
              <a:path w="120000" h="120000" extrusionOk="0">
                <a:moveTo>
                  <a:pt x="110398" y="15122"/>
                </a:moveTo>
                <a:lnTo>
                  <a:pt x="110757" y="15308"/>
                </a:lnTo>
                <a:lnTo>
                  <a:pt x="112087" y="16140"/>
                </a:lnTo>
                <a:lnTo>
                  <a:pt x="108137" y="17510"/>
                </a:lnTo>
                <a:lnTo>
                  <a:pt x="107575" y="17993"/>
                </a:lnTo>
                <a:lnTo>
                  <a:pt x="107554" y="18043"/>
                </a:lnTo>
                <a:lnTo>
                  <a:pt x="107287" y="18658"/>
                </a:lnTo>
                <a:lnTo>
                  <a:pt x="116477" y="18658"/>
                </a:lnTo>
                <a:lnTo>
                  <a:pt x="115129" y="18043"/>
                </a:lnTo>
                <a:lnTo>
                  <a:pt x="115127" y="17993"/>
                </a:lnTo>
                <a:lnTo>
                  <a:pt x="115109" y="17510"/>
                </a:lnTo>
                <a:lnTo>
                  <a:pt x="115059" y="16140"/>
                </a:lnTo>
                <a:lnTo>
                  <a:pt x="115029" y="15308"/>
                </a:lnTo>
                <a:lnTo>
                  <a:pt x="115022" y="15122"/>
                </a:lnTo>
              </a:path>
              <a:path w="120000" h="120000" extrusionOk="0">
                <a:moveTo>
                  <a:pt x="115022" y="15122"/>
                </a:moveTo>
                <a:lnTo>
                  <a:pt x="116477" y="18658"/>
                </a:lnTo>
                <a:lnTo>
                  <a:pt x="117085" y="18658"/>
                </a:lnTo>
                <a:lnTo>
                  <a:pt x="117248" y="15122"/>
                </a:lnTo>
              </a:path>
              <a:path w="120000" h="120000" extrusionOk="0">
                <a:moveTo>
                  <a:pt x="107287" y="18658"/>
                </a:moveTo>
                <a:lnTo>
                  <a:pt x="107188" y="18887"/>
                </a:lnTo>
                <a:lnTo>
                  <a:pt x="107110" y="19464"/>
                </a:lnTo>
                <a:lnTo>
                  <a:pt x="117047" y="19464"/>
                </a:lnTo>
                <a:lnTo>
                  <a:pt x="117074" y="18887"/>
                </a:lnTo>
                <a:lnTo>
                  <a:pt x="117085" y="18658"/>
                </a:lnTo>
              </a:path>
              <a:path w="120000" h="120000" extrusionOk="0">
                <a:moveTo>
                  <a:pt x="107110" y="19464"/>
                </a:moveTo>
                <a:lnTo>
                  <a:pt x="107031" y="20041"/>
                </a:lnTo>
                <a:lnTo>
                  <a:pt x="107050" y="20600"/>
                </a:lnTo>
                <a:lnTo>
                  <a:pt x="107290" y="21722"/>
                </a:lnTo>
                <a:lnTo>
                  <a:pt x="107740" y="22493"/>
                </a:lnTo>
                <a:lnTo>
                  <a:pt x="108250" y="22767"/>
                </a:lnTo>
                <a:lnTo>
                  <a:pt x="108320" y="22804"/>
                </a:lnTo>
                <a:lnTo>
                  <a:pt x="108594" y="22767"/>
                </a:lnTo>
                <a:lnTo>
                  <a:pt x="109381" y="22493"/>
                </a:lnTo>
                <a:lnTo>
                  <a:pt x="111599" y="21722"/>
                </a:lnTo>
                <a:lnTo>
                  <a:pt x="114825" y="20600"/>
                </a:lnTo>
                <a:lnTo>
                  <a:pt x="116432" y="20041"/>
                </a:lnTo>
                <a:lnTo>
                  <a:pt x="118093" y="1946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2763563" y="999521"/>
            <a:ext cx="4875705" cy="930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30496"/>
              </a:lnSpc>
              <a:spcBef>
                <a:spcPts val="0"/>
              </a:spcBef>
              <a:buSzPct val="25000"/>
              <a:buNone/>
            </a:pPr>
            <a:r>
              <a:rPr lang="en-US" sz="3102" b="1" baseline="30000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Only</a:t>
            </a:r>
            <a:r>
              <a:rPr lang="en-US" sz="3102" b="1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 20% people don’t find the blood bank application useful.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39697" y="2059641"/>
            <a:ext cx="2295153" cy="985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272234"/>
              </a:lnSpc>
              <a:spcBef>
                <a:spcPts val="0"/>
              </a:spcBef>
              <a:buNone/>
            </a:pPr>
            <a:endParaRPr sz="349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67813" y="2898256"/>
            <a:ext cx="4875705" cy="14815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130496"/>
              </a:lnSpc>
              <a:spcBef>
                <a:spcPts val="0"/>
              </a:spcBef>
              <a:buNone/>
            </a:pPr>
            <a:endParaRPr sz="3102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639697" y="4260792"/>
            <a:ext cx="2295153" cy="985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272234"/>
              </a:lnSpc>
              <a:spcBef>
                <a:spcPts val="0"/>
              </a:spcBef>
              <a:buNone/>
            </a:pPr>
            <a:endParaRPr sz="349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87510" y="5121278"/>
            <a:ext cx="4952107" cy="13845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l" rtl="0">
              <a:lnSpc>
                <a:spcPct val="397642"/>
              </a:lnSpc>
              <a:spcBef>
                <a:spcPts val="0"/>
              </a:spcBef>
              <a:buNone/>
            </a:pPr>
            <a:endParaRPr sz="1018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3277951" y="1345786"/>
            <a:ext cx="3222227" cy="8818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37012" lvl="0" indent="-12313" algn="l" rtl="0">
              <a:lnSpc>
                <a:spcPct val="152910"/>
              </a:lnSpc>
              <a:spcBef>
                <a:spcPts val="0"/>
              </a:spcBef>
              <a:buNone/>
            </a:pPr>
            <a:endParaRPr sz="135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6410575" y="5681517"/>
            <a:ext cx="3222227" cy="8818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37012" lvl="0" indent="-12313" algn="l" rtl="0">
              <a:lnSpc>
                <a:spcPct val="152910"/>
              </a:lnSpc>
              <a:spcBef>
                <a:spcPts val="0"/>
              </a:spcBef>
              <a:buNone/>
            </a:pPr>
            <a:endParaRPr sz="1357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273304" y="3339162"/>
            <a:ext cx="3222227" cy="8818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37012" lvl="0" indent="-12313" algn="l" rtl="0">
              <a:lnSpc>
                <a:spcPct val="152910"/>
              </a:lnSpc>
              <a:spcBef>
                <a:spcPts val="0"/>
              </a:spcBef>
              <a:buNone/>
            </a:pPr>
            <a:endParaRPr sz="1357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354969" y="5590623"/>
            <a:ext cx="3222227" cy="8818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37012" lvl="0" indent="-12313" algn="l" rtl="0">
              <a:lnSpc>
                <a:spcPct val="152910"/>
              </a:lnSpc>
              <a:spcBef>
                <a:spcPts val="0"/>
              </a:spcBef>
              <a:buNone/>
            </a:pPr>
            <a:endParaRPr sz="1357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C00000"/>
              </a:buClr>
              <a:buSzPct val="25000"/>
              <a:buFont typeface="Quest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Limitations of Existing Systems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Existing systems also require sign up for recipients of blood which is not a good strategy because he is already in a terrible situation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Mostly applications show the contact numbers of donors too which is not good for security purpose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They don’t verify if a donor is eligible for donating blood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i.e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 his duration status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Some of them are not user friendly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Inferences drawn from results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People face problems in finding blood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Mostly users have android phones 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Any blood bank application will be useful for them.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 awareness about web applications </a:t>
            </a:r>
          </a:p>
          <a:p>
            <a:pPr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They need quick response in emergency</a:t>
            </a:r>
          </a:p>
          <a:p>
            <a:pPr marL="27305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1965577" cy="5603966"/>
          </a:xfrm>
        </p:spPr>
      </p:pic>
    </p:spTree>
    <p:extLst>
      <p:ext uri="{BB962C8B-B14F-4D97-AF65-F5344CB8AC3E}">
        <p14:creationId xmlns:p14="http://schemas.microsoft.com/office/powerpoint/2010/main" val="14185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66" y="0"/>
            <a:ext cx="12122331" cy="5590903"/>
          </a:xfrm>
        </p:spPr>
      </p:pic>
    </p:spTree>
    <p:extLst>
      <p:ext uri="{BB962C8B-B14F-4D97-AF65-F5344CB8AC3E}">
        <p14:creationId xmlns:p14="http://schemas.microsoft.com/office/powerpoint/2010/main" val="27247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sz="quarter" idx="13"/>
          </p:nvPr>
        </p:nvSpPr>
        <p:spPr>
          <a:xfrm>
            <a:off x="685801" y="1724298"/>
            <a:ext cx="10394706" cy="36502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0980" lvl="0" indent="0" rtl="0">
              <a:spcBef>
                <a:spcPts val="0"/>
              </a:spcBef>
              <a:buNone/>
            </a:pP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 have done </a:t>
            </a:r>
          </a:p>
          <a:p>
            <a:pPr marL="220980" lvl="0" indent="0" rtl="0">
              <a:spcBef>
                <a:spcPts val="0"/>
              </a:spcBef>
              <a:buNone/>
            </a:pPr>
            <a:endParaRPr lang="en-US" sz="2400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Problem identification, </a:t>
            </a: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stake holders</a:t>
            </a: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Conducted interviews</a:t>
            </a: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results</a:t>
            </a:r>
          </a:p>
          <a:p>
            <a:pPr marL="220980" indent="0">
              <a:spcBef>
                <a:spcPts val="0"/>
              </a:spcBef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2" y="1261781"/>
            <a:ext cx="4130311" cy="362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5673991" y="5786823"/>
            <a:ext cx="118149" cy="266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987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26987" y="119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644475" y="5757198"/>
            <a:ext cx="147665" cy="266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599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21599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5703501" y="5816500"/>
            <a:ext cx="88639" cy="28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01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38001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734501" y="5847612"/>
            <a:ext cx="57697" cy="281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394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58394" y="119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765510" y="5878682"/>
            <a:ext cx="26630" cy="265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855648" y="5816500"/>
            <a:ext cx="26579" cy="276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19999" y="4335"/>
                </a:lnTo>
                <a:lnTo>
                  <a:pt x="119999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855648" y="5786207"/>
            <a:ext cx="26579" cy="2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5855648" y="5668398"/>
            <a:ext cx="26579" cy="857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37308"/>
                </a:moveTo>
                <a:lnTo>
                  <a:pt x="0" y="0"/>
                </a:lnTo>
                <a:lnTo>
                  <a:pt x="0" y="120000"/>
                </a:lnTo>
                <a:lnTo>
                  <a:pt x="119999" y="120000"/>
                </a:lnTo>
                <a:lnTo>
                  <a:pt x="119999" y="373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855648" y="5756583"/>
            <a:ext cx="26579" cy="27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5885157" y="5770537"/>
            <a:ext cx="2657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8775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5885157" y="5698016"/>
            <a:ext cx="26579" cy="561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56976"/>
                </a:moveTo>
                <a:lnTo>
                  <a:pt x="0" y="0"/>
                </a:lnTo>
                <a:lnTo>
                  <a:pt x="0" y="120000"/>
                </a:lnTo>
                <a:lnTo>
                  <a:pt x="119999" y="120000"/>
                </a:lnTo>
                <a:lnTo>
                  <a:pt x="119999" y="5697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5885157" y="5786823"/>
            <a:ext cx="26579" cy="266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5497" y="119999"/>
                </a:lnTo>
                <a:lnTo>
                  <a:pt x="119999" y="4733"/>
                </a:lnTo>
                <a:lnTo>
                  <a:pt x="119999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885217" y="5813328"/>
            <a:ext cx="1158" cy="1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914726" y="5727641"/>
            <a:ext cx="26298" cy="265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914726" y="5757198"/>
            <a:ext cx="27738" cy="266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012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5914726" y="5783712"/>
            <a:ext cx="1158" cy="1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5826139" y="5815883"/>
            <a:ext cx="26579" cy="293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826139" y="5756583"/>
            <a:ext cx="26579" cy="27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826139" y="5638782"/>
            <a:ext cx="26579" cy="1154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27658"/>
                </a:moveTo>
                <a:lnTo>
                  <a:pt x="0" y="0"/>
                </a:lnTo>
                <a:lnTo>
                  <a:pt x="0" y="120000"/>
                </a:lnTo>
                <a:lnTo>
                  <a:pt x="119999" y="120000"/>
                </a:lnTo>
                <a:lnTo>
                  <a:pt x="119999" y="2765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826139" y="5786207"/>
            <a:ext cx="26579" cy="2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826139" y="5847612"/>
            <a:ext cx="26298" cy="26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795130" y="5878682"/>
            <a:ext cx="26298" cy="262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795130" y="5607660"/>
            <a:ext cx="28018" cy="1465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23012"/>
                </a:moveTo>
                <a:lnTo>
                  <a:pt x="0" y="0"/>
                </a:lnTo>
                <a:lnTo>
                  <a:pt x="0" y="120000"/>
                </a:lnTo>
                <a:lnTo>
                  <a:pt x="119999" y="120000"/>
                </a:lnTo>
                <a:lnTo>
                  <a:pt x="119999" y="2301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795130" y="5756583"/>
            <a:ext cx="28018" cy="27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5795130" y="5786207"/>
            <a:ext cx="28018" cy="2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5795130" y="5815883"/>
            <a:ext cx="28018" cy="293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5795130" y="5846998"/>
            <a:ext cx="28018" cy="293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5973139" y="5722412"/>
            <a:ext cx="57298" cy="739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489" y="96744"/>
                </a:moveTo>
                <a:lnTo>
                  <a:pt x="38489" y="68430"/>
                </a:lnTo>
                <a:lnTo>
                  <a:pt x="108530" y="68430"/>
                </a:lnTo>
                <a:lnTo>
                  <a:pt x="108530" y="45175"/>
                </a:lnTo>
                <a:lnTo>
                  <a:pt x="38489" y="45175"/>
                </a:lnTo>
                <a:lnTo>
                  <a:pt x="38489" y="23266"/>
                </a:lnTo>
                <a:lnTo>
                  <a:pt x="113506" y="23266"/>
                </a:lnTo>
                <a:lnTo>
                  <a:pt x="113506" y="0"/>
                </a:ln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96744"/>
                </a:lnTo>
                <a:lnTo>
                  <a:pt x="38489" y="9674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043148" y="5722410"/>
            <a:ext cx="42443" cy="75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275" y="71893"/>
                </a:moveTo>
                <a:lnTo>
                  <a:pt x="74275" y="88785"/>
                </a:lnTo>
                <a:lnTo>
                  <a:pt x="66137" y="101162"/>
                </a:lnTo>
                <a:lnTo>
                  <a:pt x="17306" y="101162"/>
                </a:lnTo>
                <a:lnTo>
                  <a:pt x="11191" y="88078"/>
                </a:lnTo>
                <a:lnTo>
                  <a:pt x="0" y="115404"/>
                </a:lnTo>
                <a:lnTo>
                  <a:pt x="33749" y="120000"/>
                </a:lnTo>
                <a:lnTo>
                  <a:pt x="54095" y="120000"/>
                </a:lnTo>
                <a:lnTo>
                  <a:pt x="67869" y="114518"/>
                </a:lnTo>
                <a:lnTo>
                  <a:pt x="75527" y="109119"/>
                </a:lnTo>
                <a:lnTo>
                  <a:pt x="76155" y="109119"/>
                </a:lnTo>
                <a:lnTo>
                  <a:pt x="76155" y="117701"/>
                </a:lnTo>
                <a:lnTo>
                  <a:pt x="120000" y="117701"/>
                </a:lnTo>
                <a:lnTo>
                  <a:pt x="120000" y="0"/>
                </a:lnTo>
                <a:lnTo>
                  <a:pt x="74275" y="0"/>
                </a:lnTo>
                <a:lnTo>
                  <a:pt x="74275" y="36706"/>
                </a:lnTo>
                <a:lnTo>
                  <a:pt x="60816" y="28738"/>
                </a:lnTo>
                <a:lnTo>
                  <a:pt x="44225" y="27417"/>
                </a:lnTo>
                <a:lnTo>
                  <a:pt x="31704" y="27417"/>
                </a:lnTo>
                <a:lnTo>
                  <a:pt x="29037" y="27447"/>
                </a:lnTo>
                <a:lnTo>
                  <a:pt x="20749" y="46255"/>
                </a:lnTo>
                <a:lnTo>
                  <a:pt x="66137" y="46255"/>
                </a:lnTo>
                <a:lnTo>
                  <a:pt x="74275" y="56239"/>
                </a:lnTo>
                <a:lnTo>
                  <a:pt x="74275" y="7189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030942" y="5739660"/>
            <a:ext cx="22475" cy="55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99" y="40132"/>
                </a:moveTo>
                <a:lnTo>
                  <a:pt x="104347" y="25658"/>
                </a:lnTo>
                <a:lnTo>
                  <a:pt x="120000" y="0"/>
                </a:lnTo>
                <a:lnTo>
                  <a:pt x="62867" y="6684"/>
                </a:lnTo>
                <a:lnTo>
                  <a:pt x="17629" y="26992"/>
                </a:lnTo>
                <a:lnTo>
                  <a:pt x="0" y="64016"/>
                </a:lnTo>
                <a:lnTo>
                  <a:pt x="108" y="65915"/>
                </a:lnTo>
                <a:lnTo>
                  <a:pt x="19430" y="100316"/>
                </a:lnTo>
                <a:lnTo>
                  <a:pt x="65165" y="120000"/>
                </a:lnTo>
                <a:lnTo>
                  <a:pt x="86299" y="82719"/>
                </a:lnTo>
                <a:lnTo>
                  <a:pt x="86299" y="4013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113003" y="5739642"/>
            <a:ext cx="19094" cy="224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20"/>
                </a:moveTo>
                <a:lnTo>
                  <a:pt x="29183" y="63264"/>
                </a:lnTo>
                <a:lnTo>
                  <a:pt x="58409" y="63264"/>
                </a:lnTo>
                <a:lnTo>
                  <a:pt x="94959" y="76606"/>
                </a:lnTo>
                <a:lnTo>
                  <a:pt x="98066" y="120000"/>
                </a:lnTo>
                <a:lnTo>
                  <a:pt x="120000" y="19191"/>
                </a:lnTo>
                <a:lnTo>
                  <a:pt x="29878" y="0"/>
                </a:lnTo>
                <a:lnTo>
                  <a:pt x="0" y="172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090735" y="5739964"/>
            <a:ext cx="54044" cy="578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861" y="26277"/>
                </a:moveTo>
                <a:lnTo>
                  <a:pt x="91841" y="6778"/>
                </a:lnTo>
                <a:lnTo>
                  <a:pt x="84091" y="45898"/>
                </a:lnTo>
                <a:lnTo>
                  <a:pt x="35415" y="45898"/>
                </a:lnTo>
                <a:lnTo>
                  <a:pt x="37006" y="30795"/>
                </a:lnTo>
                <a:lnTo>
                  <a:pt x="49429" y="23880"/>
                </a:lnTo>
                <a:lnTo>
                  <a:pt x="59753" y="23880"/>
                </a:lnTo>
                <a:lnTo>
                  <a:pt x="49442" y="0"/>
                </a:lnTo>
                <a:lnTo>
                  <a:pt x="22867" y="10059"/>
                </a:lnTo>
                <a:lnTo>
                  <a:pt x="5939" y="31447"/>
                </a:lnTo>
                <a:lnTo>
                  <a:pt x="0" y="63183"/>
                </a:lnTo>
                <a:lnTo>
                  <a:pt x="105" y="67024"/>
                </a:lnTo>
                <a:lnTo>
                  <a:pt x="8311" y="94249"/>
                </a:lnTo>
                <a:lnTo>
                  <a:pt x="28697" y="113010"/>
                </a:lnTo>
                <a:lnTo>
                  <a:pt x="59998" y="120000"/>
                </a:lnTo>
                <a:lnTo>
                  <a:pt x="75401" y="118779"/>
                </a:lnTo>
                <a:lnTo>
                  <a:pt x="100875" y="108784"/>
                </a:lnTo>
                <a:lnTo>
                  <a:pt x="119263" y="88303"/>
                </a:lnTo>
                <a:lnTo>
                  <a:pt x="92336" y="75167"/>
                </a:lnTo>
                <a:lnTo>
                  <a:pt x="82009" y="88995"/>
                </a:lnTo>
                <a:lnTo>
                  <a:pt x="75864" y="95447"/>
                </a:lnTo>
                <a:lnTo>
                  <a:pt x="51018" y="95447"/>
                </a:lnTo>
                <a:lnTo>
                  <a:pt x="36153" y="88534"/>
                </a:lnTo>
                <a:lnTo>
                  <a:pt x="35908" y="66517"/>
                </a:lnTo>
                <a:lnTo>
                  <a:pt x="120000" y="66517"/>
                </a:lnTo>
                <a:lnTo>
                  <a:pt x="119184" y="53564"/>
                </a:lnTo>
                <a:lnTo>
                  <a:pt x="110861" y="2627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158730" y="5722412"/>
            <a:ext cx="0" cy="739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w="17925" cap="flat" cmpd="sng">
            <a:solidFill>
              <a:srgbClr val="FDFDF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175892" y="5739641"/>
            <a:ext cx="81338" cy="56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0785"/>
                </a:moveTo>
                <a:lnTo>
                  <a:pt x="120000" y="3994"/>
                </a:lnTo>
                <a:lnTo>
                  <a:pt x="102838" y="0"/>
                </a:lnTo>
                <a:lnTo>
                  <a:pt x="85447" y="0"/>
                </a:lnTo>
                <a:lnTo>
                  <a:pt x="76616" y="4230"/>
                </a:lnTo>
                <a:lnTo>
                  <a:pt x="68863" y="15634"/>
                </a:lnTo>
                <a:lnTo>
                  <a:pt x="63472" y="5279"/>
                </a:lnTo>
                <a:lnTo>
                  <a:pt x="56613" y="0"/>
                </a:lnTo>
                <a:lnTo>
                  <a:pt x="40029" y="0"/>
                </a:lnTo>
                <a:lnTo>
                  <a:pt x="29901" y="3163"/>
                </a:lnTo>
                <a:lnTo>
                  <a:pt x="23771" y="13395"/>
                </a:lnTo>
                <a:lnTo>
                  <a:pt x="23771" y="3163"/>
                </a:lnTo>
                <a:lnTo>
                  <a:pt x="0" y="3163"/>
                </a:lnTo>
                <a:lnTo>
                  <a:pt x="0" y="120000"/>
                </a:lnTo>
                <a:lnTo>
                  <a:pt x="23771" y="120000"/>
                </a:lnTo>
                <a:lnTo>
                  <a:pt x="23771" y="36661"/>
                </a:lnTo>
                <a:lnTo>
                  <a:pt x="26874" y="27730"/>
                </a:lnTo>
                <a:lnTo>
                  <a:pt x="45658" y="27730"/>
                </a:lnTo>
                <a:lnTo>
                  <a:pt x="48108" y="35376"/>
                </a:lnTo>
                <a:lnTo>
                  <a:pt x="48108" y="120000"/>
                </a:lnTo>
                <a:lnTo>
                  <a:pt x="71879" y="120000"/>
                </a:lnTo>
                <a:lnTo>
                  <a:pt x="71879" y="36317"/>
                </a:lnTo>
                <a:lnTo>
                  <a:pt x="75963" y="27730"/>
                </a:lnTo>
                <a:lnTo>
                  <a:pt x="92962" y="27730"/>
                </a:lnTo>
                <a:lnTo>
                  <a:pt x="96141" y="35142"/>
                </a:lnTo>
                <a:lnTo>
                  <a:pt x="96141" y="120000"/>
                </a:lnTo>
                <a:lnTo>
                  <a:pt x="120000" y="120000"/>
                </a:lnTo>
                <a:lnTo>
                  <a:pt x="120000" y="307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278600" y="5784096"/>
            <a:ext cx="8693" cy="137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419" y="16509"/>
                </a:moveTo>
                <a:lnTo>
                  <a:pt x="0" y="0"/>
                </a:lnTo>
                <a:lnTo>
                  <a:pt x="40544" y="120000"/>
                </a:lnTo>
                <a:lnTo>
                  <a:pt x="120000" y="120000"/>
                </a:lnTo>
                <a:lnTo>
                  <a:pt x="50419" y="165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6263100" y="5739642"/>
            <a:ext cx="51098" cy="581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99" y="73458"/>
                </a:moveTo>
                <a:lnTo>
                  <a:pt x="45240" y="70251"/>
                </a:lnTo>
                <a:lnTo>
                  <a:pt x="54738" y="67960"/>
                </a:lnTo>
                <a:lnTo>
                  <a:pt x="80219" y="61541"/>
                </a:lnTo>
                <a:lnTo>
                  <a:pt x="80219" y="86767"/>
                </a:lnTo>
                <a:lnTo>
                  <a:pt x="69038" y="95583"/>
                </a:lnTo>
                <a:lnTo>
                  <a:pt x="44978" y="95583"/>
                </a:lnTo>
                <a:lnTo>
                  <a:pt x="56817" y="120000"/>
                </a:lnTo>
                <a:lnTo>
                  <a:pt x="75797" y="114147"/>
                </a:lnTo>
                <a:lnTo>
                  <a:pt x="82159" y="105209"/>
                </a:lnTo>
                <a:lnTo>
                  <a:pt x="82557" y="105209"/>
                </a:lnTo>
                <a:lnTo>
                  <a:pt x="82819" y="109104"/>
                </a:lnTo>
                <a:lnTo>
                  <a:pt x="83597" y="113123"/>
                </a:lnTo>
                <a:lnTo>
                  <a:pt x="85020" y="117020"/>
                </a:lnTo>
                <a:lnTo>
                  <a:pt x="120000" y="117020"/>
                </a:lnTo>
                <a:lnTo>
                  <a:pt x="116878" y="109914"/>
                </a:lnTo>
                <a:lnTo>
                  <a:pt x="116619" y="101084"/>
                </a:lnTo>
                <a:lnTo>
                  <a:pt x="116619" y="33002"/>
                </a:lnTo>
                <a:lnTo>
                  <a:pt x="114870" y="22094"/>
                </a:lnTo>
                <a:lnTo>
                  <a:pt x="95851" y="4704"/>
                </a:lnTo>
                <a:lnTo>
                  <a:pt x="59018" y="0"/>
                </a:lnTo>
                <a:lnTo>
                  <a:pt x="50984" y="243"/>
                </a:lnTo>
                <a:lnTo>
                  <a:pt x="21942" y="7892"/>
                </a:lnTo>
                <a:lnTo>
                  <a:pt x="5839" y="35873"/>
                </a:lnTo>
                <a:lnTo>
                  <a:pt x="42257" y="35873"/>
                </a:lnTo>
                <a:lnTo>
                  <a:pt x="44199" y="24414"/>
                </a:lnTo>
                <a:lnTo>
                  <a:pt x="50057" y="20625"/>
                </a:lnTo>
                <a:lnTo>
                  <a:pt x="72419" y="20625"/>
                </a:lnTo>
                <a:lnTo>
                  <a:pt x="80219" y="24292"/>
                </a:lnTo>
                <a:lnTo>
                  <a:pt x="80219" y="42290"/>
                </a:lnTo>
                <a:lnTo>
                  <a:pt x="66299" y="44001"/>
                </a:lnTo>
                <a:lnTo>
                  <a:pt x="34387" y="49976"/>
                </a:lnTo>
                <a:lnTo>
                  <a:pt x="8990" y="63151"/>
                </a:lnTo>
                <a:lnTo>
                  <a:pt x="0" y="86187"/>
                </a:lnTo>
                <a:lnTo>
                  <a:pt x="12378" y="111290"/>
                </a:lnTo>
                <a:lnTo>
                  <a:pt x="43298" y="120000"/>
                </a:lnTo>
                <a:lnTo>
                  <a:pt x="36399" y="91686"/>
                </a:lnTo>
                <a:lnTo>
                  <a:pt x="36399" y="7345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6322280" y="5739641"/>
            <a:ext cx="48729" cy="56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3606"/>
                </a:moveTo>
                <a:lnTo>
                  <a:pt x="120000" y="16106"/>
                </a:lnTo>
                <a:lnTo>
                  <a:pt x="111128" y="0"/>
                </a:lnTo>
                <a:lnTo>
                  <a:pt x="66687" y="0"/>
                </a:lnTo>
                <a:lnTo>
                  <a:pt x="49910" y="3163"/>
                </a:lnTo>
                <a:lnTo>
                  <a:pt x="39678" y="13395"/>
                </a:lnTo>
                <a:lnTo>
                  <a:pt x="39678" y="3163"/>
                </a:lnTo>
                <a:lnTo>
                  <a:pt x="0" y="3163"/>
                </a:lnTo>
                <a:lnTo>
                  <a:pt x="0" y="120000"/>
                </a:lnTo>
                <a:lnTo>
                  <a:pt x="39678" y="120000"/>
                </a:lnTo>
                <a:lnTo>
                  <a:pt x="39678" y="36661"/>
                </a:lnTo>
                <a:lnTo>
                  <a:pt x="44859" y="27730"/>
                </a:lnTo>
                <a:lnTo>
                  <a:pt x="76229" y="27730"/>
                </a:lnTo>
                <a:lnTo>
                  <a:pt x="80173" y="35376"/>
                </a:lnTo>
                <a:lnTo>
                  <a:pt x="80173" y="120000"/>
                </a:lnTo>
                <a:lnTo>
                  <a:pt x="120000" y="120000"/>
                </a:lnTo>
                <a:lnTo>
                  <a:pt x="120000" y="336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4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3504846" y="2928550"/>
            <a:ext cx="4695181" cy="763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313" marR="0" lvl="0" indent="-12313" algn="ctr" rtl="0">
              <a:lnSpc>
                <a:spcPct val="62614"/>
              </a:lnSpc>
              <a:spcBef>
                <a:spcPts val="0"/>
              </a:spcBef>
              <a:buSzPct val="25000"/>
              <a:buNone/>
            </a:pPr>
            <a:r>
              <a:rPr lang="en-US" sz="9600" b="1" baseline="300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063"/>
            <a:ext cx="11939451" cy="562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141773"/>
            <a:ext cx="10394707" cy="3311189"/>
          </a:xfrm>
        </p:spPr>
        <p:txBody>
          <a:bodyPr/>
          <a:lstStyle/>
          <a:p>
            <a:pPr marL="0" lvl="0" indent="0">
              <a:buClr>
                <a:srgbClr val="1186C3"/>
              </a:buClr>
              <a:buSzPct val="25000"/>
              <a:buNone/>
            </a:pPr>
            <a:r>
              <a:rPr lang="en-US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Health is a key area for improving the standard of living for the citizens of Pakistan</a:t>
            </a:r>
          </a:p>
          <a:p>
            <a:pPr marL="285750" lvl="0" indent="-285750"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Build a bridge between the nearby blood donors and needy at the time of emergency</a:t>
            </a:r>
          </a:p>
          <a:p>
            <a:pPr marL="285750" lvl="0" indent="-285750"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The annual number of donors bled in the city of Lahore alone is close to </a:t>
            </a:r>
            <a:r>
              <a:rPr lang="en-US" cap="none" dirty="0">
                <a:solidFill>
                  <a:srgbClr val="FF0000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300,000</a:t>
            </a:r>
            <a:r>
              <a:rPr lang="en-US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 in public sector Blood Banks</a:t>
            </a:r>
          </a:p>
          <a:p>
            <a:pPr marL="285750" lvl="0" indent="-285750"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To reduce mortality due to unavailability of blood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005340" y="555172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accent4"/>
              </a:buClr>
              <a:buSzPct val="25000"/>
              <a:buFont typeface="Corbel"/>
              <a:buNone/>
            </a:pPr>
            <a:r>
              <a:rPr lang="en-US" b="1" i="0" u="none" strike="noStrike" cap="none" dirty="0">
                <a:ea typeface="Corbel"/>
                <a:cs typeface="Corbel"/>
                <a:sym typeface="Corbel"/>
              </a:rPr>
              <a:t>Problem Statement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sz="quarter" idx="13"/>
          </p:nvPr>
        </p:nvSpPr>
        <p:spPr>
          <a:xfrm>
            <a:off x="1005340" y="2039422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To Reduce the communication gap between donors and recipient for requirements of blood, due to unavailability of a proper platform, we are designing an android blood bank to save their loved one’s lives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orbel"/>
                <a:cs typeface="Arial" panose="020B0604020202020204" pitchFamily="34" charset="0"/>
                <a:sym typeface="Corbel"/>
              </a:rPr>
              <a:t>. </a:t>
            </a:r>
            <a:endParaRPr lang="en-US"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orbel"/>
              <a:cs typeface="Arial" panose="020B0604020202020204" pitchFamily="34" charset="0"/>
              <a:sym typeface="Corbel"/>
            </a:endParaRPr>
          </a:p>
        </p:txBody>
      </p:sp>
      <p:pic>
        <p:nvPicPr>
          <p:cNvPr id="169" name="Shape 169" descr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775" y="269425"/>
            <a:ext cx="2950224" cy="258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53143" y="911429"/>
            <a:ext cx="10396882" cy="11519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Need Finding Methodology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 identification (what, why, how)</a:t>
            </a: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Interviews</a:t>
            </a:r>
          </a:p>
          <a:p>
            <a:pPr marL="563880" indent="-3429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questionnaire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57" y="2313861"/>
            <a:ext cx="3069772" cy="2810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 descr="download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96686"/>
            <a:ext cx="10394707" cy="468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StakeHolders</a:t>
            </a:r>
          </a:p>
        </p:txBody>
      </p:sp>
      <p:sp useBgFill="1">
        <p:nvSpPr>
          <p:cNvPr id="189" name="Shape 189"/>
          <p:cNvSpPr txBox="1">
            <a:spLocks noGrp="1"/>
          </p:cNvSpPr>
          <p:nvPr>
            <p:ph sz="quarter" idx="13"/>
          </p:nvPr>
        </p:nvSpPr>
        <p:spPr>
          <a:xfrm>
            <a:off x="957943" y="1643743"/>
            <a:ext cx="9568543" cy="35892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During problem identification, we recognized following stakeholders directly fall under our problem domain.</a:t>
            </a:r>
          </a:p>
          <a:p>
            <a:pPr marL="457200" lvl="0" indent="-2286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Donors</a:t>
            </a:r>
          </a:p>
          <a:p>
            <a:pPr marL="457200" lvl="0" indent="-2286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Receivers</a:t>
            </a:r>
          </a:p>
          <a:p>
            <a:pPr marL="457200" lvl="0" indent="-2286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Blood bank control</a:t>
            </a:r>
          </a:p>
          <a:p>
            <a:pPr marL="457200" lvl="0" indent="-2286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Doctors</a:t>
            </a:r>
          </a:p>
          <a:p>
            <a:pPr marL="457200" lvl="0" indent="-228600">
              <a:spcBef>
                <a:spcPts val="0"/>
              </a:spcBef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Blood bank societies in universities</a:t>
            </a:r>
          </a:p>
          <a:p>
            <a:pPr marL="457200" lvl="0" indent="-228600">
              <a:spcBef>
                <a:spcPts val="0"/>
              </a:spcBef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098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946188" y="-27666"/>
            <a:ext cx="8229600" cy="1625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4"/>
              </a:buClr>
              <a:buSzPct val="25000"/>
              <a:buFont typeface="Corbel"/>
              <a:buNone/>
            </a:pPr>
            <a:r>
              <a:rPr lang="en-US" b="1" i="0" u="none" strike="noStrike" cap="none" dirty="0">
                <a:latin typeface="Corbel"/>
                <a:ea typeface="Corbel"/>
                <a:cs typeface="Corbel"/>
                <a:sym typeface="Corbel"/>
              </a:rPr>
              <a:t>Coordination Flow</a:t>
            </a:r>
          </a:p>
        </p:txBody>
      </p:sp>
      <p:cxnSp>
        <p:nvCxnSpPr>
          <p:cNvPr id="450" name="Shape 450"/>
          <p:cNvCxnSpPr/>
          <p:nvPr/>
        </p:nvCxnSpPr>
        <p:spPr>
          <a:xfrm>
            <a:off x="3086241" y="2219988"/>
            <a:ext cx="688363" cy="6897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51" name="Shape 451"/>
          <p:cNvSpPr/>
          <p:nvPr/>
        </p:nvSpPr>
        <p:spPr>
          <a:xfrm>
            <a:off x="5386639" y="5219616"/>
            <a:ext cx="1547559" cy="42921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Save Life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9288943" y="1140238"/>
            <a:ext cx="1423873" cy="1590597"/>
            <a:chOff x="2184743" y="3316998"/>
            <a:chExt cx="1119073" cy="1429943"/>
          </a:xfrm>
        </p:grpSpPr>
        <p:pic>
          <p:nvPicPr>
            <p:cNvPr id="453" name="Shape 453" descr="C:\Program Files\Microsoft Office\MEDIA\CAGCAT10\j0235319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84743" y="3316998"/>
              <a:ext cx="912117" cy="9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Shape 454"/>
            <p:cNvSpPr/>
            <p:nvPr/>
          </p:nvSpPr>
          <p:spPr>
            <a:xfrm>
              <a:off x="2184743" y="4317726"/>
              <a:ext cx="1119073" cy="429214"/>
            </a:xfrm>
            <a:prstGeom prst="flowChartProcess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University Representative</a:t>
              </a:r>
            </a:p>
          </p:txBody>
        </p:sp>
      </p:grpSp>
      <p:sp>
        <p:nvSpPr>
          <p:cNvPr id="455" name="Shape 455"/>
          <p:cNvSpPr/>
          <p:nvPr/>
        </p:nvSpPr>
        <p:spPr>
          <a:xfrm>
            <a:off x="1882000" y="895754"/>
            <a:ext cx="1465428" cy="14557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l="-16997" r="-16998"/>
            </a:stretch>
          </a:blipFill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6" name="Shape 456"/>
          <p:cNvCxnSpPr/>
          <p:nvPr/>
        </p:nvCxnSpPr>
        <p:spPr>
          <a:xfrm flipH="1">
            <a:off x="1995398" y="2219988"/>
            <a:ext cx="49443" cy="19150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7" name="Shape 457"/>
          <p:cNvCxnSpPr/>
          <p:nvPr/>
        </p:nvCxnSpPr>
        <p:spPr>
          <a:xfrm>
            <a:off x="4301830" y="3391576"/>
            <a:ext cx="1335443" cy="13048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8" name="Shape 458"/>
          <p:cNvCxnSpPr>
            <a:stCxn id="455" idx="6"/>
            <a:endCxn id="453" idx="1"/>
          </p:cNvCxnSpPr>
          <p:nvPr/>
        </p:nvCxnSpPr>
        <p:spPr>
          <a:xfrm>
            <a:off x="3347428" y="1623605"/>
            <a:ext cx="5941500" cy="3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9" name="Shape 459"/>
          <p:cNvCxnSpPr>
            <a:stCxn id="454" idx="1"/>
          </p:cNvCxnSpPr>
          <p:nvPr/>
        </p:nvCxnSpPr>
        <p:spPr>
          <a:xfrm flipH="1">
            <a:off x="6683443" y="2492116"/>
            <a:ext cx="2605500" cy="220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0" name="Shape 460"/>
          <p:cNvCxnSpPr>
            <a:endCxn id="451" idx="1"/>
          </p:cNvCxnSpPr>
          <p:nvPr/>
        </p:nvCxnSpPr>
        <p:spPr>
          <a:xfrm>
            <a:off x="2768539" y="5434223"/>
            <a:ext cx="261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461" name="Shape 4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7275" y="4173326"/>
            <a:ext cx="1046290" cy="1046290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rgbClr val="000000"/>
            </a:outerShdw>
          </a:effectLst>
        </p:spPr>
      </p:pic>
      <p:sp>
        <p:nvSpPr>
          <p:cNvPr id="462" name="Shape 462"/>
          <p:cNvSpPr/>
          <p:nvPr/>
        </p:nvSpPr>
        <p:spPr>
          <a:xfrm>
            <a:off x="2044841" y="2005380"/>
            <a:ext cx="1041400" cy="42921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Recipient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5777" y="4126962"/>
            <a:ext cx="918935" cy="91893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1344669" y="5195505"/>
            <a:ext cx="1423873" cy="477437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Smart Phone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47381" y="2909703"/>
            <a:ext cx="1054450" cy="96374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3253871" y="3811930"/>
            <a:ext cx="1032048" cy="323087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Feature Phone</a:t>
            </a:r>
          </a:p>
        </p:txBody>
      </p:sp>
      <p:sp>
        <p:nvSpPr>
          <p:cNvPr id="467" name="Shape 467"/>
          <p:cNvSpPr/>
          <p:nvPr/>
        </p:nvSpPr>
        <p:spPr>
          <a:xfrm>
            <a:off x="9136503" y="4696471"/>
            <a:ext cx="1465428" cy="14557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l="-16997" r="-16998"/>
            </a:stretch>
          </a:blipFill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8" name="Shape 468"/>
          <p:cNvCxnSpPr>
            <a:stCxn id="467" idx="2"/>
            <a:endCxn id="451" idx="3"/>
          </p:cNvCxnSpPr>
          <p:nvPr/>
        </p:nvCxnSpPr>
        <p:spPr>
          <a:xfrm flipH="1">
            <a:off x="6934203" y="5424321"/>
            <a:ext cx="2202300" cy="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469"/>
          <p:cNvCxnSpPr/>
          <p:nvPr/>
        </p:nvCxnSpPr>
        <p:spPr>
          <a:xfrm>
            <a:off x="6584953" y="4895614"/>
            <a:ext cx="2551550" cy="55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x="3475609" y="1747840"/>
            <a:ext cx="2477197" cy="23871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Contd….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After identification of stakeholders we were able to meet them in person and interviewed</a:t>
            </a:r>
          </a:p>
          <a:p>
            <a:pPr lvl="0">
              <a:spcBef>
                <a:spcPts val="0"/>
              </a:spcBef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them in their respective places.</a:t>
            </a:r>
          </a:p>
          <a:p>
            <a:pPr lvl="0">
              <a:spcBef>
                <a:spcPts val="0"/>
              </a:spcBef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interview purpose we prepare a structured questionnaire consisting of 13 questions</a:t>
            </a:r>
          </a:p>
          <a:p>
            <a:pPr lvl="0">
              <a:spcBef>
                <a:spcPts val="0"/>
              </a:spcBef>
              <a:buNone/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746</Words>
  <Application>Microsoft Office PowerPoint</Application>
  <PresentationFormat>Widescreen</PresentationFormat>
  <Paragraphs>139</Paragraphs>
  <Slides>27</Slides>
  <Notes>23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Questrial</vt:lpstr>
      <vt:lpstr>Arial</vt:lpstr>
      <vt:lpstr>Quattrocento Sans</vt:lpstr>
      <vt:lpstr>Impact</vt:lpstr>
      <vt:lpstr>Main Event</vt:lpstr>
      <vt:lpstr>PowerPoint Presentation</vt:lpstr>
      <vt:lpstr>Blood Bank Application</vt:lpstr>
      <vt:lpstr>Purpose</vt:lpstr>
      <vt:lpstr>Problem Statement</vt:lpstr>
      <vt:lpstr>Need Finding Methodology</vt:lpstr>
      <vt:lpstr>PowerPoint Presentation</vt:lpstr>
      <vt:lpstr>StakeHolders</vt:lpstr>
      <vt:lpstr>Coordination Flow</vt:lpstr>
      <vt:lpstr>Contd….</vt:lpstr>
      <vt:lpstr>Interviews</vt:lpstr>
      <vt:lpstr>Basic questions asked from general users</vt:lpstr>
      <vt:lpstr>Basic questions asked from blood bank staff</vt:lpstr>
      <vt:lpstr>Conducted Interviews</vt:lpstr>
      <vt:lpstr>Interview Results</vt:lpstr>
      <vt:lpstr>Survey recording  and picture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Limitations of Existing Systems</vt:lpstr>
      <vt:lpstr>Inferences drawn from results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sumaira naz</dc:creator>
  <cp:lastModifiedBy>sumaira naz</cp:lastModifiedBy>
  <cp:revision>21</cp:revision>
  <dcterms:modified xsi:type="dcterms:W3CDTF">2017-02-19T18:33:16Z</dcterms:modified>
</cp:coreProperties>
</file>