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17" r:id="rId2"/>
    <p:sldId id="470" r:id="rId3"/>
    <p:sldId id="485" r:id="rId4"/>
    <p:sldId id="486" r:id="rId5"/>
    <p:sldId id="487" r:id="rId6"/>
    <p:sldId id="488" r:id="rId7"/>
    <p:sldId id="489" r:id="rId8"/>
    <p:sldId id="490" r:id="rId9"/>
    <p:sldId id="441" r:id="rId10"/>
    <p:sldId id="473" r:id="rId11"/>
    <p:sldId id="491" r:id="rId12"/>
    <p:sldId id="471" r:id="rId13"/>
    <p:sldId id="474" r:id="rId14"/>
    <p:sldId id="449" r:id="rId15"/>
    <p:sldId id="478" r:id="rId16"/>
    <p:sldId id="452" r:id="rId17"/>
    <p:sldId id="497" r:id="rId18"/>
    <p:sldId id="453" r:id="rId19"/>
    <p:sldId id="454" r:id="rId20"/>
    <p:sldId id="494" r:id="rId21"/>
    <p:sldId id="475" r:id="rId22"/>
    <p:sldId id="476" r:id="rId23"/>
    <p:sldId id="477" r:id="rId24"/>
    <p:sldId id="480" r:id="rId25"/>
    <p:sldId id="456" r:id="rId26"/>
    <p:sldId id="482" r:id="rId27"/>
    <p:sldId id="481" r:id="rId28"/>
    <p:sldId id="498" r:id="rId29"/>
    <p:sldId id="495" r:id="rId30"/>
    <p:sldId id="484" r:id="rId31"/>
    <p:sldId id="483" r:id="rId32"/>
    <p:sldId id="492" r:id="rId33"/>
    <p:sldId id="493" r:id="rId34"/>
    <p:sldId id="464" r:id="rId35"/>
    <p:sldId id="496" r:id="rId36"/>
    <p:sldId id="35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95AC5A6-48BD-4828-8429-3C188846807A}">
          <p14:sldIdLst/>
        </p14:section>
        <p14:section name="Solutions" id="{C38A28F0-1C86-4128-BCB8-61DD07042CA8}">
          <p14:sldIdLst>
            <p14:sldId id="417"/>
            <p14:sldId id="470"/>
            <p14:sldId id="485"/>
            <p14:sldId id="486"/>
            <p14:sldId id="487"/>
            <p14:sldId id="488"/>
            <p14:sldId id="489"/>
            <p14:sldId id="490"/>
            <p14:sldId id="441"/>
            <p14:sldId id="473"/>
            <p14:sldId id="491"/>
            <p14:sldId id="471"/>
            <p14:sldId id="474"/>
            <p14:sldId id="449"/>
            <p14:sldId id="478"/>
            <p14:sldId id="452"/>
            <p14:sldId id="497"/>
            <p14:sldId id="453"/>
            <p14:sldId id="454"/>
            <p14:sldId id="494"/>
            <p14:sldId id="475"/>
            <p14:sldId id="476"/>
            <p14:sldId id="477"/>
            <p14:sldId id="480"/>
            <p14:sldId id="456"/>
            <p14:sldId id="482"/>
            <p14:sldId id="481"/>
            <p14:sldId id="498"/>
            <p14:sldId id="495"/>
            <p14:sldId id="484"/>
            <p14:sldId id="483"/>
            <p14:sldId id="492"/>
            <p14:sldId id="493"/>
            <p14:sldId id="464"/>
            <p14:sldId id="49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8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AA02E-F06E-4B47-996D-1D9CDABFC96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904324-E0A6-4B1E-A67B-2212046F8ACC}">
      <dgm:prSet phldrT="[Texte]"/>
      <dgm:spPr/>
      <dgm:t>
        <a:bodyPr/>
        <a:lstStyle/>
        <a:p>
          <a:r>
            <a:rPr lang="fr-FR" err="1"/>
            <a:t>Validate</a:t>
          </a:r>
          <a:endParaRPr lang="fr-FR"/>
        </a:p>
      </dgm:t>
    </dgm:pt>
    <dgm:pt modelId="{E39E467A-1E41-4B81-AF07-09CD47410D2B}" type="parTrans" cxnId="{7AF140C0-606E-4500-9FD5-EA53802D505D}">
      <dgm:prSet/>
      <dgm:spPr/>
      <dgm:t>
        <a:bodyPr/>
        <a:lstStyle/>
        <a:p>
          <a:endParaRPr lang="fr-FR"/>
        </a:p>
      </dgm:t>
    </dgm:pt>
    <dgm:pt modelId="{F3608FAF-7F80-4D12-B087-3E43DE596B23}" type="sibTrans" cxnId="{7AF140C0-606E-4500-9FD5-EA53802D505D}">
      <dgm:prSet/>
      <dgm:spPr/>
      <dgm:t>
        <a:bodyPr/>
        <a:lstStyle/>
        <a:p>
          <a:endParaRPr lang="fr-FR"/>
        </a:p>
      </dgm:t>
    </dgm:pt>
    <dgm:pt modelId="{08D8CF5A-6248-4306-9C3C-DC7048E6BA42}">
      <dgm:prSet phldrT="[Texte]"/>
      <dgm:spPr/>
      <dgm:t>
        <a:bodyPr/>
        <a:lstStyle/>
        <a:p>
          <a:r>
            <a:rPr lang="fr-FR"/>
            <a:t>Test</a:t>
          </a:r>
        </a:p>
      </dgm:t>
    </dgm:pt>
    <dgm:pt modelId="{DC0402D9-D407-4D86-9BEC-9947A6E879CD}" type="parTrans" cxnId="{1B1990E7-CFB2-4E81-B2CF-E00F46B6F18F}">
      <dgm:prSet/>
      <dgm:spPr/>
      <dgm:t>
        <a:bodyPr/>
        <a:lstStyle/>
        <a:p>
          <a:endParaRPr lang="fr-FR"/>
        </a:p>
      </dgm:t>
    </dgm:pt>
    <dgm:pt modelId="{B73C05FC-362A-4F1D-925A-310EBB68E130}" type="sibTrans" cxnId="{1B1990E7-CFB2-4E81-B2CF-E00F46B6F18F}">
      <dgm:prSet/>
      <dgm:spPr/>
      <dgm:t>
        <a:bodyPr/>
        <a:lstStyle/>
        <a:p>
          <a:endParaRPr lang="fr-FR"/>
        </a:p>
      </dgm:t>
    </dgm:pt>
    <dgm:pt modelId="{198A3FAE-51DB-4470-A7D0-415A8E07AFE3}">
      <dgm:prSet phldrT="[Texte]"/>
      <dgm:spPr/>
      <dgm:t>
        <a:bodyPr/>
        <a:lstStyle/>
        <a:p>
          <a:r>
            <a:rPr lang="fr-FR"/>
            <a:t>Compile</a:t>
          </a:r>
        </a:p>
      </dgm:t>
    </dgm:pt>
    <dgm:pt modelId="{B7E11E86-18E0-422D-975C-8D2C89656287}" type="parTrans" cxnId="{E0657594-86F6-4108-AA9A-2AE12DA846C3}">
      <dgm:prSet/>
      <dgm:spPr/>
      <dgm:t>
        <a:bodyPr/>
        <a:lstStyle/>
        <a:p>
          <a:endParaRPr lang="fr-FR"/>
        </a:p>
      </dgm:t>
    </dgm:pt>
    <dgm:pt modelId="{A2496A4B-0D6B-40BE-A15B-9DF7F593F361}" type="sibTrans" cxnId="{E0657594-86F6-4108-AA9A-2AE12DA846C3}">
      <dgm:prSet/>
      <dgm:spPr/>
      <dgm:t>
        <a:bodyPr/>
        <a:lstStyle/>
        <a:p>
          <a:endParaRPr lang="fr-FR"/>
        </a:p>
      </dgm:t>
    </dgm:pt>
    <dgm:pt modelId="{1488765A-16C8-40BB-979F-FE1E9EF9712A}">
      <dgm:prSet phldrT="[Texte]"/>
      <dgm:spPr/>
      <dgm:t>
        <a:bodyPr/>
        <a:lstStyle/>
        <a:p>
          <a:r>
            <a:rPr lang="fr-FR"/>
            <a:t>Package</a:t>
          </a:r>
        </a:p>
      </dgm:t>
    </dgm:pt>
    <dgm:pt modelId="{84383047-E0B6-4AB1-BF43-6ABD3AA3BC76}" type="parTrans" cxnId="{F11ACBF6-3324-457A-86AB-A711FADBBA2F}">
      <dgm:prSet/>
      <dgm:spPr/>
      <dgm:t>
        <a:bodyPr/>
        <a:lstStyle/>
        <a:p>
          <a:endParaRPr lang="fr-FR"/>
        </a:p>
      </dgm:t>
    </dgm:pt>
    <dgm:pt modelId="{A599D61B-1CD9-45BA-B2BF-D91A28BECF46}" type="sibTrans" cxnId="{F11ACBF6-3324-457A-86AB-A711FADBBA2F}">
      <dgm:prSet/>
      <dgm:spPr/>
      <dgm:t>
        <a:bodyPr/>
        <a:lstStyle/>
        <a:p>
          <a:endParaRPr lang="fr-FR"/>
        </a:p>
      </dgm:t>
    </dgm:pt>
    <dgm:pt modelId="{C637F2A4-1441-4D69-B5FF-A8F3B785A479}">
      <dgm:prSet phldrT="[Texte]"/>
      <dgm:spPr/>
      <dgm:t>
        <a:bodyPr/>
        <a:lstStyle/>
        <a:p>
          <a:r>
            <a:rPr lang="fr-FR"/>
            <a:t>Install</a:t>
          </a:r>
        </a:p>
      </dgm:t>
    </dgm:pt>
    <dgm:pt modelId="{B0319D3D-2C6F-482F-BA06-3CEEC705F2E5}" type="parTrans" cxnId="{480FA980-F1D3-4FB1-9CFD-C9F2FEAEF16C}">
      <dgm:prSet/>
      <dgm:spPr/>
      <dgm:t>
        <a:bodyPr/>
        <a:lstStyle/>
        <a:p>
          <a:endParaRPr lang="fr-FR"/>
        </a:p>
      </dgm:t>
    </dgm:pt>
    <dgm:pt modelId="{EDD16C87-F93E-4B67-877F-01F614AA8BD7}" type="sibTrans" cxnId="{480FA980-F1D3-4FB1-9CFD-C9F2FEAEF16C}">
      <dgm:prSet/>
      <dgm:spPr/>
      <dgm:t>
        <a:bodyPr/>
        <a:lstStyle/>
        <a:p>
          <a:endParaRPr lang="fr-FR"/>
        </a:p>
      </dgm:t>
    </dgm:pt>
    <dgm:pt modelId="{A6CBA7B3-5C8F-4F23-A8C9-F73EB431EE06}" type="pres">
      <dgm:prSet presAssocID="{C40AA02E-F06E-4B47-996D-1D9CDABFC965}" presName="Name0" presStyleCnt="0">
        <dgm:presLayoutVars>
          <dgm:dir/>
          <dgm:resizeHandles val="exact"/>
        </dgm:presLayoutVars>
      </dgm:prSet>
      <dgm:spPr/>
    </dgm:pt>
    <dgm:pt modelId="{7B44AD31-1504-4D73-8CAC-EAF97EA1FB9E}" type="pres">
      <dgm:prSet presAssocID="{C40AA02E-F06E-4B47-996D-1D9CDABFC965}" presName="cycle" presStyleCnt="0"/>
      <dgm:spPr/>
    </dgm:pt>
    <dgm:pt modelId="{8F199BF3-194B-4D42-8C90-683D6036A5A1}" type="pres">
      <dgm:prSet presAssocID="{83904324-E0A6-4B1E-A67B-2212046F8ACC}" presName="nodeFirstNode" presStyleLbl="node1" presStyleIdx="0" presStyleCnt="5">
        <dgm:presLayoutVars>
          <dgm:bulletEnabled val="1"/>
        </dgm:presLayoutVars>
      </dgm:prSet>
      <dgm:spPr/>
    </dgm:pt>
    <dgm:pt modelId="{C3CA3CC2-D2E0-4744-80E4-5DE06FE3DB1B}" type="pres">
      <dgm:prSet presAssocID="{F3608FAF-7F80-4D12-B087-3E43DE596B23}" presName="sibTransFirstNode" presStyleLbl="bgShp" presStyleIdx="0" presStyleCnt="1"/>
      <dgm:spPr/>
    </dgm:pt>
    <dgm:pt modelId="{20D6FA83-5E7D-46DE-8974-191C26F56B03}" type="pres">
      <dgm:prSet presAssocID="{08D8CF5A-6248-4306-9C3C-DC7048E6BA42}" presName="nodeFollowingNodes" presStyleLbl="node1" presStyleIdx="1" presStyleCnt="5">
        <dgm:presLayoutVars>
          <dgm:bulletEnabled val="1"/>
        </dgm:presLayoutVars>
      </dgm:prSet>
      <dgm:spPr/>
    </dgm:pt>
    <dgm:pt modelId="{F5CDCECE-DD22-46FB-8000-83B8D16E227F}" type="pres">
      <dgm:prSet presAssocID="{198A3FAE-51DB-4470-A7D0-415A8E07AFE3}" presName="nodeFollowingNodes" presStyleLbl="node1" presStyleIdx="2" presStyleCnt="5">
        <dgm:presLayoutVars>
          <dgm:bulletEnabled val="1"/>
        </dgm:presLayoutVars>
      </dgm:prSet>
      <dgm:spPr/>
    </dgm:pt>
    <dgm:pt modelId="{9FF25F19-C739-4A89-AF1B-F7748A8B86FD}" type="pres">
      <dgm:prSet presAssocID="{1488765A-16C8-40BB-979F-FE1E9EF9712A}" presName="nodeFollowingNodes" presStyleLbl="node1" presStyleIdx="3" presStyleCnt="5">
        <dgm:presLayoutVars>
          <dgm:bulletEnabled val="1"/>
        </dgm:presLayoutVars>
      </dgm:prSet>
      <dgm:spPr/>
    </dgm:pt>
    <dgm:pt modelId="{ADFEECB3-E675-497A-A0CA-BC6BCC204ED6}" type="pres">
      <dgm:prSet presAssocID="{C637F2A4-1441-4D69-B5FF-A8F3B785A47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F9F6DA76-115E-4844-A91D-B6031BEC1399}" type="presOf" srcId="{08D8CF5A-6248-4306-9C3C-DC7048E6BA42}" destId="{20D6FA83-5E7D-46DE-8974-191C26F56B03}" srcOrd="0" destOrd="0" presId="urn:microsoft.com/office/officeart/2005/8/layout/cycle3"/>
    <dgm:cxn modelId="{480FA980-F1D3-4FB1-9CFD-C9F2FEAEF16C}" srcId="{C40AA02E-F06E-4B47-996D-1D9CDABFC965}" destId="{C637F2A4-1441-4D69-B5FF-A8F3B785A479}" srcOrd="4" destOrd="0" parTransId="{B0319D3D-2C6F-482F-BA06-3CEEC705F2E5}" sibTransId="{EDD16C87-F93E-4B67-877F-01F614AA8BD7}"/>
    <dgm:cxn modelId="{2DCEF680-8511-4A09-81FF-588D47491AFE}" type="presOf" srcId="{83904324-E0A6-4B1E-A67B-2212046F8ACC}" destId="{8F199BF3-194B-4D42-8C90-683D6036A5A1}" srcOrd="0" destOrd="0" presId="urn:microsoft.com/office/officeart/2005/8/layout/cycle3"/>
    <dgm:cxn modelId="{8366A486-131E-4A70-BAF9-27BE4EDCA296}" type="presOf" srcId="{1488765A-16C8-40BB-979F-FE1E9EF9712A}" destId="{9FF25F19-C739-4A89-AF1B-F7748A8B86FD}" srcOrd="0" destOrd="0" presId="urn:microsoft.com/office/officeart/2005/8/layout/cycle3"/>
    <dgm:cxn modelId="{D99DB98F-E2D7-45C8-A2BE-4A00F9B5CB51}" type="presOf" srcId="{C40AA02E-F06E-4B47-996D-1D9CDABFC965}" destId="{A6CBA7B3-5C8F-4F23-A8C9-F73EB431EE06}" srcOrd="0" destOrd="0" presId="urn:microsoft.com/office/officeart/2005/8/layout/cycle3"/>
    <dgm:cxn modelId="{37ED7190-0FBA-4586-AB33-FEB4056826FF}" type="presOf" srcId="{C637F2A4-1441-4D69-B5FF-A8F3B785A479}" destId="{ADFEECB3-E675-497A-A0CA-BC6BCC204ED6}" srcOrd="0" destOrd="0" presId="urn:microsoft.com/office/officeart/2005/8/layout/cycle3"/>
    <dgm:cxn modelId="{E0657594-86F6-4108-AA9A-2AE12DA846C3}" srcId="{C40AA02E-F06E-4B47-996D-1D9CDABFC965}" destId="{198A3FAE-51DB-4470-A7D0-415A8E07AFE3}" srcOrd="2" destOrd="0" parTransId="{B7E11E86-18E0-422D-975C-8D2C89656287}" sibTransId="{A2496A4B-0D6B-40BE-A15B-9DF7F593F361}"/>
    <dgm:cxn modelId="{7AF140C0-606E-4500-9FD5-EA53802D505D}" srcId="{C40AA02E-F06E-4B47-996D-1D9CDABFC965}" destId="{83904324-E0A6-4B1E-A67B-2212046F8ACC}" srcOrd="0" destOrd="0" parTransId="{E39E467A-1E41-4B81-AF07-09CD47410D2B}" sibTransId="{F3608FAF-7F80-4D12-B087-3E43DE596B23}"/>
    <dgm:cxn modelId="{33AE69E1-2B5C-403C-B951-6E1E0E08A01D}" type="presOf" srcId="{F3608FAF-7F80-4D12-B087-3E43DE596B23}" destId="{C3CA3CC2-D2E0-4744-80E4-5DE06FE3DB1B}" srcOrd="0" destOrd="0" presId="urn:microsoft.com/office/officeart/2005/8/layout/cycle3"/>
    <dgm:cxn modelId="{1B1990E7-CFB2-4E81-B2CF-E00F46B6F18F}" srcId="{C40AA02E-F06E-4B47-996D-1D9CDABFC965}" destId="{08D8CF5A-6248-4306-9C3C-DC7048E6BA42}" srcOrd="1" destOrd="0" parTransId="{DC0402D9-D407-4D86-9BEC-9947A6E879CD}" sibTransId="{B73C05FC-362A-4F1D-925A-310EBB68E130}"/>
    <dgm:cxn modelId="{F11ACBF6-3324-457A-86AB-A711FADBBA2F}" srcId="{C40AA02E-F06E-4B47-996D-1D9CDABFC965}" destId="{1488765A-16C8-40BB-979F-FE1E9EF9712A}" srcOrd="3" destOrd="0" parTransId="{84383047-E0B6-4AB1-BF43-6ABD3AA3BC76}" sibTransId="{A599D61B-1CD9-45BA-B2BF-D91A28BECF46}"/>
    <dgm:cxn modelId="{E219D5F8-D930-444A-9E21-A02A8359D01E}" type="presOf" srcId="{198A3FAE-51DB-4470-A7D0-415A8E07AFE3}" destId="{F5CDCECE-DD22-46FB-8000-83B8D16E227F}" srcOrd="0" destOrd="0" presId="urn:microsoft.com/office/officeart/2005/8/layout/cycle3"/>
    <dgm:cxn modelId="{5ACF898F-EF04-4381-80FB-FFAE570374CB}" type="presParOf" srcId="{A6CBA7B3-5C8F-4F23-A8C9-F73EB431EE06}" destId="{7B44AD31-1504-4D73-8CAC-EAF97EA1FB9E}" srcOrd="0" destOrd="0" presId="urn:microsoft.com/office/officeart/2005/8/layout/cycle3"/>
    <dgm:cxn modelId="{B98A0768-2E74-493C-AAC3-1A664318FF18}" type="presParOf" srcId="{7B44AD31-1504-4D73-8CAC-EAF97EA1FB9E}" destId="{8F199BF3-194B-4D42-8C90-683D6036A5A1}" srcOrd="0" destOrd="0" presId="urn:microsoft.com/office/officeart/2005/8/layout/cycle3"/>
    <dgm:cxn modelId="{9FA357A6-068B-41D3-847B-02617273B749}" type="presParOf" srcId="{7B44AD31-1504-4D73-8CAC-EAF97EA1FB9E}" destId="{C3CA3CC2-D2E0-4744-80E4-5DE06FE3DB1B}" srcOrd="1" destOrd="0" presId="urn:microsoft.com/office/officeart/2005/8/layout/cycle3"/>
    <dgm:cxn modelId="{43779960-A118-4268-90AC-EE98E81F6ADB}" type="presParOf" srcId="{7B44AD31-1504-4D73-8CAC-EAF97EA1FB9E}" destId="{20D6FA83-5E7D-46DE-8974-191C26F56B03}" srcOrd="2" destOrd="0" presId="urn:microsoft.com/office/officeart/2005/8/layout/cycle3"/>
    <dgm:cxn modelId="{320F76FF-B985-4679-AAEB-69200406DA3B}" type="presParOf" srcId="{7B44AD31-1504-4D73-8CAC-EAF97EA1FB9E}" destId="{F5CDCECE-DD22-46FB-8000-83B8D16E227F}" srcOrd="3" destOrd="0" presId="urn:microsoft.com/office/officeart/2005/8/layout/cycle3"/>
    <dgm:cxn modelId="{E47B81E4-7519-485C-9CC9-8486668E09ED}" type="presParOf" srcId="{7B44AD31-1504-4D73-8CAC-EAF97EA1FB9E}" destId="{9FF25F19-C739-4A89-AF1B-F7748A8B86FD}" srcOrd="4" destOrd="0" presId="urn:microsoft.com/office/officeart/2005/8/layout/cycle3"/>
    <dgm:cxn modelId="{0A0DFE4D-DCE5-4090-B81D-19D138B54ED4}" type="presParOf" srcId="{7B44AD31-1504-4D73-8CAC-EAF97EA1FB9E}" destId="{ADFEECB3-E675-497A-A0CA-BC6BCC204ED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40A5A-AD9E-4BBE-8479-6FA3CC08CF9F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436390-8BF6-48A7-B6E9-7C44103A1EA4}">
      <dgm:prSet phldrT="[Texte]"/>
      <dgm:spPr/>
      <dgm:t>
        <a:bodyPr/>
        <a:lstStyle/>
        <a:p>
          <a:r>
            <a:rPr lang="fr-FR"/>
            <a:t>global</a:t>
          </a:r>
        </a:p>
      </dgm:t>
    </dgm:pt>
    <dgm:pt modelId="{0BA26246-5E49-4DFC-BD62-08CA5AD31B0C}" type="parTrans" cxnId="{D0688773-0CA7-4AA1-8CED-11AD5DAF0C58}">
      <dgm:prSet/>
      <dgm:spPr/>
      <dgm:t>
        <a:bodyPr/>
        <a:lstStyle/>
        <a:p>
          <a:endParaRPr lang="fr-FR"/>
        </a:p>
      </dgm:t>
    </dgm:pt>
    <dgm:pt modelId="{52B6BBAF-20F1-4684-9FA2-835198134804}" type="sibTrans" cxnId="{D0688773-0CA7-4AA1-8CED-11AD5DAF0C58}">
      <dgm:prSet/>
      <dgm:spPr/>
      <dgm:t>
        <a:bodyPr/>
        <a:lstStyle/>
        <a:p>
          <a:endParaRPr lang="fr-FR"/>
        </a:p>
      </dgm:t>
    </dgm:pt>
    <dgm:pt modelId="{8D2509BF-83C2-4956-A496-19FF17039EDB}">
      <dgm:prSet phldrT="[Texte]"/>
      <dgm:spPr/>
      <dgm:t>
        <a:bodyPr/>
        <a:lstStyle/>
        <a:p>
          <a:r>
            <a:rPr lang="fr-FR" dirty="0"/>
            <a:t>Configuration générale implicite utilisée par Maven</a:t>
          </a:r>
        </a:p>
      </dgm:t>
    </dgm:pt>
    <dgm:pt modelId="{5AA39516-1F7E-4F77-B024-1D9E190E64D5}" type="parTrans" cxnId="{C72E8050-780B-4453-8C46-8D569D378FE8}">
      <dgm:prSet/>
      <dgm:spPr/>
      <dgm:t>
        <a:bodyPr/>
        <a:lstStyle/>
        <a:p>
          <a:endParaRPr lang="fr-FR"/>
        </a:p>
      </dgm:t>
    </dgm:pt>
    <dgm:pt modelId="{7F59591F-C274-45AC-90C3-2401851FF97E}" type="sibTrans" cxnId="{C72E8050-780B-4453-8C46-8D569D378FE8}">
      <dgm:prSet/>
      <dgm:spPr/>
      <dgm:t>
        <a:bodyPr/>
        <a:lstStyle/>
        <a:p>
          <a:endParaRPr lang="fr-FR"/>
        </a:p>
      </dgm:t>
    </dgm:pt>
    <dgm:pt modelId="{3D7E3DB0-3D55-4F40-90B4-2C337882E046}">
      <dgm:prSet phldrT="[Texte]"/>
      <dgm:spPr/>
      <dgm:t>
        <a:bodyPr/>
        <a:lstStyle/>
        <a:p>
          <a:r>
            <a:rPr lang="fr-FR"/>
            <a:t>settings.xml</a:t>
          </a:r>
        </a:p>
      </dgm:t>
    </dgm:pt>
    <dgm:pt modelId="{B536A618-5539-40FF-B89C-75BC76006557}" type="parTrans" cxnId="{11D2EE2C-2E06-4E24-B71D-197CA308B8EE}">
      <dgm:prSet/>
      <dgm:spPr/>
      <dgm:t>
        <a:bodyPr/>
        <a:lstStyle/>
        <a:p>
          <a:endParaRPr lang="fr-FR"/>
        </a:p>
      </dgm:t>
    </dgm:pt>
    <dgm:pt modelId="{874F1EDD-0BB7-48F6-9C64-B46A2F90A901}" type="sibTrans" cxnId="{11D2EE2C-2E06-4E24-B71D-197CA308B8EE}">
      <dgm:prSet/>
      <dgm:spPr/>
      <dgm:t>
        <a:bodyPr/>
        <a:lstStyle/>
        <a:p>
          <a:endParaRPr lang="fr-FR"/>
        </a:p>
      </dgm:t>
    </dgm:pt>
    <dgm:pt modelId="{D41BA793-0519-4D57-B7FE-47C76B6A7D8F}">
      <dgm:prSet phldrT="[Texte]"/>
      <dgm:spPr/>
      <dgm:t>
        <a:bodyPr/>
        <a:lstStyle/>
        <a:p>
          <a:r>
            <a:rPr lang="fr-FR" dirty="0"/>
            <a:t>Configuration locale d’environnement</a:t>
          </a:r>
        </a:p>
      </dgm:t>
    </dgm:pt>
    <dgm:pt modelId="{A9A8E8EA-D1FF-4D99-BE4D-928451D88493}" type="parTrans" cxnId="{E958861F-8731-4E34-B0D8-1C8DEB2E69DF}">
      <dgm:prSet/>
      <dgm:spPr/>
      <dgm:t>
        <a:bodyPr/>
        <a:lstStyle/>
        <a:p>
          <a:endParaRPr lang="fr-FR"/>
        </a:p>
      </dgm:t>
    </dgm:pt>
    <dgm:pt modelId="{4E4E8912-846D-4B36-AD59-C6F41663A5F3}" type="sibTrans" cxnId="{E958861F-8731-4E34-B0D8-1C8DEB2E69DF}">
      <dgm:prSet/>
      <dgm:spPr/>
      <dgm:t>
        <a:bodyPr/>
        <a:lstStyle/>
        <a:p>
          <a:endParaRPr lang="fr-FR"/>
        </a:p>
      </dgm:t>
    </dgm:pt>
    <dgm:pt modelId="{F717D3C9-191F-4F49-86E3-513CFF625FC3}">
      <dgm:prSet phldrT="[Texte]"/>
      <dgm:spPr/>
      <dgm:t>
        <a:bodyPr/>
        <a:lstStyle/>
        <a:p>
          <a:r>
            <a:rPr lang="fr-FR"/>
            <a:t>pom.xml</a:t>
          </a:r>
        </a:p>
      </dgm:t>
    </dgm:pt>
    <dgm:pt modelId="{2179C31C-F211-4A29-B834-1B1A98AC9803}" type="parTrans" cxnId="{0BCF9D8E-B856-4D9D-945A-2E765031FB73}">
      <dgm:prSet/>
      <dgm:spPr/>
      <dgm:t>
        <a:bodyPr/>
        <a:lstStyle/>
        <a:p>
          <a:endParaRPr lang="fr-FR"/>
        </a:p>
      </dgm:t>
    </dgm:pt>
    <dgm:pt modelId="{21FB5355-2457-47BC-B995-9B7E9059A202}" type="sibTrans" cxnId="{0BCF9D8E-B856-4D9D-945A-2E765031FB73}">
      <dgm:prSet/>
      <dgm:spPr/>
      <dgm:t>
        <a:bodyPr/>
        <a:lstStyle/>
        <a:p>
          <a:endParaRPr lang="fr-FR"/>
        </a:p>
      </dgm:t>
    </dgm:pt>
    <dgm:pt modelId="{01E094D3-E9B5-4E12-AFE1-7BB8C1F3814A}">
      <dgm:prSet phldrT="[Texte]"/>
      <dgm:spPr/>
      <dgm:t>
        <a:bodyPr/>
        <a:lstStyle/>
        <a:p>
          <a:r>
            <a:rPr lang="fr-FR" dirty="0"/>
            <a:t>Configuration projet</a:t>
          </a:r>
        </a:p>
      </dgm:t>
    </dgm:pt>
    <dgm:pt modelId="{3FCFCA60-3F72-4D41-BF26-2CB8C2C21B60}" type="parTrans" cxnId="{6F8F0523-1EAB-4A5C-8C26-C891BFC75A98}">
      <dgm:prSet/>
      <dgm:spPr/>
      <dgm:t>
        <a:bodyPr/>
        <a:lstStyle/>
        <a:p>
          <a:endParaRPr lang="fr-FR"/>
        </a:p>
      </dgm:t>
    </dgm:pt>
    <dgm:pt modelId="{81709E78-1D77-4BC9-940D-9E35E843E592}" type="sibTrans" cxnId="{6F8F0523-1EAB-4A5C-8C26-C891BFC75A98}">
      <dgm:prSet/>
      <dgm:spPr/>
      <dgm:t>
        <a:bodyPr/>
        <a:lstStyle/>
        <a:p>
          <a:endParaRPr lang="fr-FR"/>
        </a:p>
      </dgm:t>
    </dgm:pt>
    <dgm:pt modelId="{6F6DB22A-D1E6-4712-B431-6E1D2E839F0C}">
      <dgm:prSet phldrT="[Texte]"/>
      <dgm:spPr/>
      <dgm:t>
        <a:bodyPr/>
        <a:lstStyle/>
        <a:p>
          <a:endParaRPr lang="fr-FR"/>
        </a:p>
      </dgm:t>
    </dgm:pt>
    <dgm:pt modelId="{E7918C0C-40FE-40A3-A23C-900126A19385}" type="parTrans" cxnId="{81605E1D-9911-494A-A141-0A04B9B7F25B}">
      <dgm:prSet/>
      <dgm:spPr/>
      <dgm:t>
        <a:bodyPr/>
        <a:lstStyle/>
        <a:p>
          <a:endParaRPr lang="fr-FR"/>
        </a:p>
      </dgm:t>
    </dgm:pt>
    <dgm:pt modelId="{ADDA59FA-C227-468B-9956-D0FA2B14EF33}" type="sibTrans" cxnId="{81605E1D-9911-494A-A141-0A04B9B7F25B}">
      <dgm:prSet/>
      <dgm:spPr/>
      <dgm:t>
        <a:bodyPr/>
        <a:lstStyle/>
        <a:p>
          <a:endParaRPr lang="fr-FR"/>
        </a:p>
      </dgm:t>
    </dgm:pt>
    <dgm:pt modelId="{F0608AF0-D21A-4B32-A095-ABC70C55DAD2}">
      <dgm:prSet phldrT="[Texte]"/>
      <dgm:spPr/>
      <dgm:t>
        <a:bodyPr/>
        <a:lstStyle/>
        <a:p>
          <a:endParaRPr lang="fr-FR"/>
        </a:p>
      </dgm:t>
    </dgm:pt>
    <dgm:pt modelId="{8F83ABF5-B4F1-46B5-A831-D14E7673FDA2}" type="parTrans" cxnId="{BA87F0D8-8784-4095-9DB1-6D251388A7A4}">
      <dgm:prSet/>
      <dgm:spPr/>
      <dgm:t>
        <a:bodyPr/>
        <a:lstStyle/>
        <a:p>
          <a:endParaRPr lang="fr-FR"/>
        </a:p>
      </dgm:t>
    </dgm:pt>
    <dgm:pt modelId="{22E8FFF2-DE53-4846-88CC-F97E3DAC3AF2}" type="sibTrans" cxnId="{BA87F0D8-8784-4095-9DB1-6D251388A7A4}">
      <dgm:prSet/>
      <dgm:spPr/>
      <dgm:t>
        <a:bodyPr/>
        <a:lstStyle/>
        <a:p>
          <a:endParaRPr lang="fr-FR"/>
        </a:p>
      </dgm:t>
    </dgm:pt>
    <dgm:pt modelId="{B21C7C36-B411-457C-AAB8-CEAC10ED1164}" type="pres">
      <dgm:prSet presAssocID="{FCE40A5A-AD9E-4BBE-8479-6FA3CC08CF9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43A182D-A82D-48F8-9405-5FF5772BBD2F}" type="pres">
      <dgm:prSet presAssocID="{93436390-8BF6-48A7-B6E9-7C44103A1EA4}" presName="circle1" presStyleLbl="node1" presStyleIdx="0" presStyleCnt="3"/>
      <dgm:spPr/>
    </dgm:pt>
    <dgm:pt modelId="{50002B5C-9635-465E-8ADC-B19A4E9A8483}" type="pres">
      <dgm:prSet presAssocID="{93436390-8BF6-48A7-B6E9-7C44103A1EA4}" presName="space" presStyleCnt="0"/>
      <dgm:spPr/>
    </dgm:pt>
    <dgm:pt modelId="{B027A43A-A60B-418D-978B-24D82D3E59D3}" type="pres">
      <dgm:prSet presAssocID="{93436390-8BF6-48A7-B6E9-7C44103A1EA4}" presName="rect1" presStyleLbl="alignAcc1" presStyleIdx="0" presStyleCnt="3" custLinFactNeighborX="14974" custLinFactNeighborY="7901"/>
      <dgm:spPr/>
    </dgm:pt>
    <dgm:pt modelId="{BDC0FCBC-B54A-4ED7-8892-D8F10582688E}" type="pres">
      <dgm:prSet presAssocID="{3D7E3DB0-3D55-4F40-90B4-2C337882E046}" presName="vertSpace2" presStyleLbl="node1" presStyleIdx="0" presStyleCnt="3"/>
      <dgm:spPr/>
    </dgm:pt>
    <dgm:pt modelId="{28E55EC2-270D-43BF-B585-FAEF50C85162}" type="pres">
      <dgm:prSet presAssocID="{3D7E3DB0-3D55-4F40-90B4-2C337882E046}" presName="circle2" presStyleLbl="node1" presStyleIdx="1" presStyleCnt="3"/>
      <dgm:spPr/>
    </dgm:pt>
    <dgm:pt modelId="{72C2B9DC-4E1C-40AC-842B-D44A8127BA0C}" type="pres">
      <dgm:prSet presAssocID="{3D7E3DB0-3D55-4F40-90B4-2C337882E046}" presName="rect2" presStyleLbl="alignAcc1" presStyleIdx="1" presStyleCnt="3"/>
      <dgm:spPr/>
    </dgm:pt>
    <dgm:pt modelId="{CDD9FAA6-8A2B-4A89-AFD0-64F0E12FE52A}" type="pres">
      <dgm:prSet presAssocID="{F717D3C9-191F-4F49-86E3-513CFF625FC3}" presName="vertSpace3" presStyleLbl="node1" presStyleIdx="1" presStyleCnt="3"/>
      <dgm:spPr/>
    </dgm:pt>
    <dgm:pt modelId="{9E588322-2700-4491-A770-1AC71C3101EB}" type="pres">
      <dgm:prSet presAssocID="{F717D3C9-191F-4F49-86E3-513CFF625FC3}" presName="circle3" presStyleLbl="node1" presStyleIdx="2" presStyleCnt="3"/>
      <dgm:spPr/>
    </dgm:pt>
    <dgm:pt modelId="{6A123DFD-0476-4CD7-8307-C5CCC6F9A88E}" type="pres">
      <dgm:prSet presAssocID="{F717D3C9-191F-4F49-86E3-513CFF625FC3}" presName="rect3" presStyleLbl="alignAcc1" presStyleIdx="2" presStyleCnt="3"/>
      <dgm:spPr/>
    </dgm:pt>
    <dgm:pt modelId="{DB9B02CB-EA78-45B3-B6F7-C2C1B5328D23}" type="pres">
      <dgm:prSet presAssocID="{93436390-8BF6-48A7-B6E9-7C44103A1EA4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3C2AAD4C-65AD-4870-857C-4CCE529AE184}" type="pres">
      <dgm:prSet presAssocID="{93436390-8BF6-48A7-B6E9-7C44103A1EA4}" presName="rect1ChTx" presStyleLbl="alignAcc1" presStyleIdx="2" presStyleCnt="3">
        <dgm:presLayoutVars>
          <dgm:bulletEnabled val="1"/>
        </dgm:presLayoutVars>
      </dgm:prSet>
      <dgm:spPr/>
    </dgm:pt>
    <dgm:pt modelId="{34061A8B-F4CC-4761-A0DD-5B876748D5FE}" type="pres">
      <dgm:prSet presAssocID="{3D7E3DB0-3D55-4F40-90B4-2C337882E04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9C4023D-EEAC-4AE2-8EC5-65A2EDEAF630}" type="pres">
      <dgm:prSet presAssocID="{3D7E3DB0-3D55-4F40-90B4-2C337882E046}" presName="rect2ChTx" presStyleLbl="alignAcc1" presStyleIdx="2" presStyleCnt="3">
        <dgm:presLayoutVars>
          <dgm:bulletEnabled val="1"/>
        </dgm:presLayoutVars>
      </dgm:prSet>
      <dgm:spPr/>
    </dgm:pt>
    <dgm:pt modelId="{3CD81E7E-174B-4755-B5F5-AB76D52805E8}" type="pres">
      <dgm:prSet presAssocID="{F717D3C9-191F-4F49-86E3-513CFF625FC3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39B2E0D1-D643-4A1F-8AD1-9DE5E17B1D01}" type="pres">
      <dgm:prSet presAssocID="{F717D3C9-191F-4F49-86E3-513CFF625FC3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3C3D21B-C377-4A2E-88C4-78E8AAC97AF4}" type="presOf" srcId="{6F6DB22A-D1E6-4712-B431-6E1D2E839F0C}" destId="{39B2E0D1-D643-4A1F-8AD1-9DE5E17B1D01}" srcOrd="0" destOrd="2" presId="urn:microsoft.com/office/officeart/2005/8/layout/target3"/>
    <dgm:cxn modelId="{81605E1D-9911-494A-A141-0A04B9B7F25B}" srcId="{F717D3C9-191F-4F49-86E3-513CFF625FC3}" destId="{6F6DB22A-D1E6-4712-B431-6E1D2E839F0C}" srcOrd="2" destOrd="0" parTransId="{E7918C0C-40FE-40A3-A23C-900126A19385}" sibTransId="{ADDA59FA-C227-468B-9956-D0FA2B14EF33}"/>
    <dgm:cxn modelId="{E958861F-8731-4E34-B0D8-1C8DEB2E69DF}" srcId="{3D7E3DB0-3D55-4F40-90B4-2C337882E046}" destId="{D41BA793-0519-4D57-B7FE-47C76B6A7D8F}" srcOrd="0" destOrd="0" parTransId="{A9A8E8EA-D1FF-4D99-BE4D-928451D88493}" sibTransId="{4E4E8912-846D-4B36-AD59-C6F41663A5F3}"/>
    <dgm:cxn modelId="{6F8F0523-1EAB-4A5C-8C26-C891BFC75A98}" srcId="{F717D3C9-191F-4F49-86E3-513CFF625FC3}" destId="{01E094D3-E9B5-4E12-AFE1-7BB8C1F3814A}" srcOrd="0" destOrd="0" parTransId="{3FCFCA60-3F72-4D41-BF26-2CB8C2C21B60}" sibTransId="{81709E78-1D77-4BC9-940D-9E35E843E592}"/>
    <dgm:cxn modelId="{11D2EE2C-2E06-4E24-B71D-197CA308B8EE}" srcId="{FCE40A5A-AD9E-4BBE-8479-6FA3CC08CF9F}" destId="{3D7E3DB0-3D55-4F40-90B4-2C337882E046}" srcOrd="1" destOrd="0" parTransId="{B536A618-5539-40FF-B89C-75BC76006557}" sibTransId="{874F1EDD-0BB7-48F6-9C64-B46A2F90A901}"/>
    <dgm:cxn modelId="{E527B534-AD3F-4DC8-A689-481DAD8959E8}" type="presOf" srcId="{D41BA793-0519-4D57-B7FE-47C76B6A7D8F}" destId="{D9C4023D-EEAC-4AE2-8EC5-65A2EDEAF630}" srcOrd="0" destOrd="0" presId="urn:microsoft.com/office/officeart/2005/8/layout/target3"/>
    <dgm:cxn modelId="{673BD936-D0BD-429A-AB95-481B8FF32AE3}" type="presOf" srcId="{93436390-8BF6-48A7-B6E9-7C44103A1EA4}" destId="{DB9B02CB-EA78-45B3-B6F7-C2C1B5328D23}" srcOrd="1" destOrd="0" presId="urn:microsoft.com/office/officeart/2005/8/layout/target3"/>
    <dgm:cxn modelId="{68D1695C-3B45-4666-BADF-2FFD4B95508B}" type="presOf" srcId="{93436390-8BF6-48A7-B6E9-7C44103A1EA4}" destId="{B027A43A-A60B-418D-978B-24D82D3E59D3}" srcOrd="0" destOrd="0" presId="urn:microsoft.com/office/officeart/2005/8/layout/target3"/>
    <dgm:cxn modelId="{E8B98369-4245-46EF-ABCD-9EAD54B73557}" type="presOf" srcId="{3D7E3DB0-3D55-4F40-90B4-2C337882E046}" destId="{34061A8B-F4CC-4761-A0DD-5B876748D5FE}" srcOrd="1" destOrd="0" presId="urn:microsoft.com/office/officeart/2005/8/layout/target3"/>
    <dgm:cxn modelId="{617D2D4C-7260-4652-8F7D-C4E25FB1FBD5}" type="presOf" srcId="{3D7E3DB0-3D55-4F40-90B4-2C337882E046}" destId="{72C2B9DC-4E1C-40AC-842B-D44A8127BA0C}" srcOrd="0" destOrd="0" presId="urn:microsoft.com/office/officeart/2005/8/layout/target3"/>
    <dgm:cxn modelId="{C72E8050-780B-4453-8C46-8D569D378FE8}" srcId="{93436390-8BF6-48A7-B6E9-7C44103A1EA4}" destId="{8D2509BF-83C2-4956-A496-19FF17039EDB}" srcOrd="0" destOrd="0" parTransId="{5AA39516-1F7E-4F77-B024-1D9E190E64D5}" sibTransId="{7F59591F-C274-45AC-90C3-2401851FF97E}"/>
    <dgm:cxn modelId="{D0688773-0CA7-4AA1-8CED-11AD5DAF0C58}" srcId="{FCE40A5A-AD9E-4BBE-8479-6FA3CC08CF9F}" destId="{93436390-8BF6-48A7-B6E9-7C44103A1EA4}" srcOrd="0" destOrd="0" parTransId="{0BA26246-5E49-4DFC-BD62-08CA5AD31B0C}" sibTransId="{52B6BBAF-20F1-4684-9FA2-835198134804}"/>
    <dgm:cxn modelId="{A014D281-E0E3-4352-88C4-E31AFDA73A9C}" type="presOf" srcId="{01E094D3-E9B5-4E12-AFE1-7BB8C1F3814A}" destId="{39B2E0D1-D643-4A1F-8AD1-9DE5E17B1D01}" srcOrd="0" destOrd="0" presId="urn:microsoft.com/office/officeart/2005/8/layout/target3"/>
    <dgm:cxn modelId="{0BCF9D8E-B856-4D9D-945A-2E765031FB73}" srcId="{FCE40A5A-AD9E-4BBE-8479-6FA3CC08CF9F}" destId="{F717D3C9-191F-4F49-86E3-513CFF625FC3}" srcOrd="2" destOrd="0" parTransId="{2179C31C-F211-4A29-B834-1B1A98AC9803}" sibTransId="{21FB5355-2457-47BC-B995-9B7E9059A202}"/>
    <dgm:cxn modelId="{7E8AAE94-D8BE-403F-876D-6F181EB919E1}" type="presOf" srcId="{8D2509BF-83C2-4956-A496-19FF17039EDB}" destId="{3C2AAD4C-65AD-4870-857C-4CCE529AE184}" srcOrd="0" destOrd="0" presId="urn:microsoft.com/office/officeart/2005/8/layout/target3"/>
    <dgm:cxn modelId="{986BE695-4779-4D77-A4E1-EF741EB0AA12}" type="presOf" srcId="{F717D3C9-191F-4F49-86E3-513CFF625FC3}" destId="{6A123DFD-0476-4CD7-8307-C5CCC6F9A88E}" srcOrd="0" destOrd="0" presId="urn:microsoft.com/office/officeart/2005/8/layout/target3"/>
    <dgm:cxn modelId="{8A848FB0-4EF4-490A-85FD-F6C431970A15}" type="presOf" srcId="{FCE40A5A-AD9E-4BBE-8479-6FA3CC08CF9F}" destId="{B21C7C36-B411-457C-AAB8-CEAC10ED1164}" srcOrd="0" destOrd="0" presId="urn:microsoft.com/office/officeart/2005/8/layout/target3"/>
    <dgm:cxn modelId="{844268CE-DAEB-489D-9703-545F764A7179}" type="presOf" srcId="{F0608AF0-D21A-4B32-A095-ABC70C55DAD2}" destId="{39B2E0D1-D643-4A1F-8AD1-9DE5E17B1D01}" srcOrd="0" destOrd="1" presId="urn:microsoft.com/office/officeart/2005/8/layout/target3"/>
    <dgm:cxn modelId="{BA87F0D8-8784-4095-9DB1-6D251388A7A4}" srcId="{F717D3C9-191F-4F49-86E3-513CFF625FC3}" destId="{F0608AF0-D21A-4B32-A095-ABC70C55DAD2}" srcOrd="1" destOrd="0" parTransId="{8F83ABF5-B4F1-46B5-A831-D14E7673FDA2}" sibTransId="{22E8FFF2-DE53-4846-88CC-F97E3DAC3AF2}"/>
    <dgm:cxn modelId="{AA91B1DF-45B3-4E53-8D94-1B9CAF3D5B1B}" type="presOf" srcId="{F717D3C9-191F-4F49-86E3-513CFF625FC3}" destId="{3CD81E7E-174B-4755-B5F5-AB76D52805E8}" srcOrd="1" destOrd="0" presId="urn:microsoft.com/office/officeart/2005/8/layout/target3"/>
    <dgm:cxn modelId="{F5970917-AFD6-4965-B726-A652B820D708}" type="presParOf" srcId="{B21C7C36-B411-457C-AAB8-CEAC10ED1164}" destId="{343A182D-A82D-48F8-9405-5FF5772BBD2F}" srcOrd="0" destOrd="0" presId="urn:microsoft.com/office/officeart/2005/8/layout/target3"/>
    <dgm:cxn modelId="{0FEF6849-4839-4AF2-83F7-ED491A26AA82}" type="presParOf" srcId="{B21C7C36-B411-457C-AAB8-CEAC10ED1164}" destId="{50002B5C-9635-465E-8ADC-B19A4E9A8483}" srcOrd="1" destOrd="0" presId="urn:microsoft.com/office/officeart/2005/8/layout/target3"/>
    <dgm:cxn modelId="{903B6F73-FA92-442F-B6C3-78931B784532}" type="presParOf" srcId="{B21C7C36-B411-457C-AAB8-CEAC10ED1164}" destId="{B027A43A-A60B-418D-978B-24D82D3E59D3}" srcOrd="2" destOrd="0" presId="urn:microsoft.com/office/officeart/2005/8/layout/target3"/>
    <dgm:cxn modelId="{88A756F8-936A-4CFD-B6A1-116BB525A547}" type="presParOf" srcId="{B21C7C36-B411-457C-AAB8-CEAC10ED1164}" destId="{BDC0FCBC-B54A-4ED7-8892-D8F10582688E}" srcOrd="3" destOrd="0" presId="urn:microsoft.com/office/officeart/2005/8/layout/target3"/>
    <dgm:cxn modelId="{67744919-891A-424D-8791-944982FF98B0}" type="presParOf" srcId="{B21C7C36-B411-457C-AAB8-CEAC10ED1164}" destId="{28E55EC2-270D-43BF-B585-FAEF50C85162}" srcOrd="4" destOrd="0" presId="urn:microsoft.com/office/officeart/2005/8/layout/target3"/>
    <dgm:cxn modelId="{02E48095-0C63-47FE-87C0-BB9DAE4388FD}" type="presParOf" srcId="{B21C7C36-B411-457C-AAB8-CEAC10ED1164}" destId="{72C2B9DC-4E1C-40AC-842B-D44A8127BA0C}" srcOrd="5" destOrd="0" presId="urn:microsoft.com/office/officeart/2005/8/layout/target3"/>
    <dgm:cxn modelId="{6B60B736-DA2C-4BAC-B2E6-CAF75137EEB5}" type="presParOf" srcId="{B21C7C36-B411-457C-AAB8-CEAC10ED1164}" destId="{CDD9FAA6-8A2B-4A89-AFD0-64F0E12FE52A}" srcOrd="6" destOrd="0" presId="urn:microsoft.com/office/officeart/2005/8/layout/target3"/>
    <dgm:cxn modelId="{845F5A56-2332-4CD4-85AF-705BBCEC656E}" type="presParOf" srcId="{B21C7C36-B411-457C-AAB8-CEAC10ED1164}" destId="{9E588322-2700-4491-A770-1AC71C3101EB}" srcOrd="7" destOrd="0" presId="urn:microsoft.com/office/officeart/2005/8/layout/target3"/>
    <dgm:cxn modelId="{1C4EFE21-A8C2-4006-8D1F-FAF7DA83C7CD}" type="presParOf" srcId="{B21C7C36-B411-457C-AAB8-CEAC10ED1164}" destId="{6A123DFD-0476-4CD7-8307-C5CCC6F9A88E}" srcOrd="8" destOrd="0" presId="urn:microsoft.com/office/officeart/2005/8/layout/target3"/>
    <dgm:cxn modelId="{3087E09C-DCB2-4809-AE53-B9953F84D26D}" type="presParOf" srcId="{B21C7C36-B411-457C-AAB8-CEAC10ED1164}" destId="{DB9B02CB-EA78-45B3-B6F7-C2C1B5328D23}" srcOrd="9" destOrd="0" presId="urn:microsoft.com/office/officeart/2005/8/layout/target3"/>
    <dgm:cxn modelId="{0B0D30FB-7268-4DA0-BDED-E19D283EAB63}" type="presParOf" srcId="{B21C7C36-B411-457C-AAB8-CEAC10ED1164}" destId="{3C2AAD4C-65AD-4870-857C-4CCE529AE184}" srcOrd="10" destOrd="0" presId="urn:microsoft.com/office/officeart/2005/8/layout/target3"/>
    <dgm:cxn modelId="{D1762931-B706-4287-B734-5EF163C6F2D1}" type="presParOf" srcId="{B21C7C36-B411-457C-AAB8-CEAC10ED1164}" destId="{34061A8B-F4CC-4761-A0DD-5B876748D5FE}" srcOrd="11" destOrd="0" presId="urn:microsoft.com/office/officeart/2005/8/layout/target3"/>
    <dgm:cxn modelId="{9220443E-094A-49F5-9C27-45893C1E500A}" type="presParOf" srcId="{B21C7C36-B411-457C-AAB8-CEAC10ED1164}" destId="{D9C4023D-EEAC-4AE2-8EC5-65A2EDEAF630}" srcOrd="12" destOrd="0" presId="urn:microsoft.com/office/officeart/2005/8/layout/target3"/>
    <dgm:cxn modelId="{A16E0548-7C34-4795-A8E3-F66911ACCD6D}" type="presParOf" srcId="{B21C7C36-B411-457C-AAB8-CEAC10ED1164}" destId="{3CD81E7E-174B-4755-B5F5-AB76D52805E8}" srcOrd="13" destOrd="0" presId="urn:microsoft.com/office/officeart/2005/8/layout/target3"/>
    <dgm:cxn modelId="{C4CBFFF0-F2E1-4A7B-842A-2D83ABCA0978}" type="presParOf" srcId="{B21C7C36-B411-457C-AAB8-CEAC10ED1164}" destId="{39B2E0D1-D643-4A1F-8AD1-9DE5E17B1D0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3CC2-D2E0-4744-80E4-5DE06FE3DB1B}">
      <dsp:nvSpPr>
        <dsp:cNvPr id="0" name=""/>
        <dsp:cNvSpPr/>
      </dsp:nvSpPr>
      <dsp:spPr>
        <a:xfrm>
          <a:off x="513768" y="365606"/>
          <a:ext cx="3914411" cy="3914411"/>
        </a:xfrm>
        <a:prstGeom prst="circularArrow">
          <a:avLst>
            <a:gd name="adj1" fmla="val 5544"/>
            <a:gd name="adj2" fmla="val 330680"/>
            <a:gd name="adj3" fmla="val 13859650"/>
            <a:gd name="adj4" fmla="val 1733521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99BF3-194B-4D42-8C90-683D6036A5A1}">
      <dsp:nvSpPr>
        <dsp:cNvPr id="0" name=""/>
        <dsp:cNvSpPr/>
      </dsp:nvSpPr>
      <dsp:spPr>
        <a:xfrm>
          <a:off x="1587793" y="386635"/>
          <a:ext cx="1766360" cy="883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err="1"/>
            <a:t>Validate</a:t>
          </a:r>
          <a:endParaRPr lang="fr-FR" sz="3200" kern="1200"/>
        </a:p>
      </dsp:txBody>
      <dsp:txXfrm>
        <a:off x="1630906" y="429748"/>
        <a:ext cx="1680134" cy="796954"/>
      </dsp:txXfrm>
    </dsp:sp>
    <dsp:sp modelId="{20D6FA83-5E7D-46DE-8974-191C26F56B03}">
      <dsp:nvSpPr>
        <dsp:cNvPr id="0" name=""/>
        <dsp:cNvSpPr/>
      </dsp:nvSpPr>
      <dsp:spPr>
        <a:xfrm>
          <a:off x="3175353" y="1540065"/>
          <a:ext cx="1766360" cy="883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Test</a:t>
          </a:r>
        </a:p>
      </dsp:txBody>
      <dsp:txXfrm>
        <a:off x="3218466" y="1583178"/>
        <a:ext cx="1680134" cy="796954"/>
      </dsp:txXfrm>
    </dsp:sp>
    <dsp:sp modelId="{F5CDCECE-DD22-46FB-8000-83B8D16E227F}">
      <dsp:nvSpPr>
        <dsp:cNvPr id="0" name=""/>
        <dsp:cNvSpPr/>
      </dsp:nvSpPr>
      <dsp:spPr>
        <a:xfrm>
          <a:off x="2568959" y="3406353"/>
          <a:ext cx="1766360" cy="883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Compile</a:t>
          </a:r>
        </a:p>
      </dsp:txBody>
      <dsp:txXfrm>
        <a:off x="2612072" y="3449466"/>
        <a:ext cx="1680134" cy="796954"/>
      </dsp:txXfrm>
    </dsp:sp>
    <dsp:sp modelId="{9FF25F19-C739-4A89-AF1B-F7748A8B86FD}">
      <dsp:nvSpPr>
        <dsp:cNvPr id="0" name=""/>
        <dsp:cNvSpPr/>
      </dsp:nvSpPr>
      <dsp:spPr>
        <a:xfrm>
          <a:off x="606628" y="3406353"/>
          <a:ext cx="1766360" cy="883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Package</a:t>
          </a:r>
        </a:p>
      </dsp:txBody>
      <dsp:txXfrm>
        <a:off x="649741" y="3449466"/>
        <a:ext cx="1680134" cy="796954"/>
      </dsp:txXfrm>
    </dsp:sp>
    <dsp:sp modelId="{ADFEECB3-E675-497A-A0CA-BC6BCC204ED6}">
      <dsp:nvSpPr>
        <dsp:cNvPr id="0" name=""/>
        <dsp:cNvSpPr/>
      </dsp:nvSpPr>
      <dsp:spPr>
        <a:xfrm>
          <a:off x="234" y="1540065"/>
          <a:ext cx="1766360" cy="883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Install</a:t>
          </a:r>
        </a:p>
      </dsp:txBody>
      <dsp:txXfrm>
        <a:off x="43347" y="1583178"/>
        <a:ext cx="1680134" cy="796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A182D-A82D-48F8-9405-5FF5772BBD2F}">
      <dsp:nvSpPr>
        <dsp:cNvPr id="0" name=""/>
        <dsp:cNvSpPr/>
      </dsp:nvSpPr>
      <dsp:spPr>
        <a:xfrm>
          <a:off x="0" y="0"/>
          <a:ext cx="3434890" cy="343489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7A43A-A60B-418D-978B-24D82D3E59D3}">
      <dsp:nvSpPr>
        <dsp:cNvPr id="0" name=""/>
        <dsp:cNvSpPr/>
      </dsp:nvSpPr>
      <dsp:spPr>
        <a:xfrm>
          <a:off x="1717445" y="0"/>
          <a:ext cx="7522474" cy="34348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global</a:t>
          </a:r>
        </a:p>
      </dsp:txBody>
      <dsp:txXfrm>
        <a:off x="1717445" y="0"/>
        <a:ext cx="3761237" cy="1030469"/>
      </dsp:txXfrm>
    </dsp:sp>
    <dsp:sp modelId="{28E55EC2-270D-43BF-B585-FAEF50C85162}">
      <dsp:nvSpPr>
        <dsp:cNvPr id="0" name=""/>
        <dsp:cNvSpPr/>
      </dsp:nvSpPr>
      <dsp:spPr>
        <a:xfrm>
          <a:off x="601107" y="1030469"/>
          <a:ext cx="2232676" cy="22326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2B9DC-4E1C-40AC-842B-D44A8127BA0C}">
      <dsp:nvSpPr>
        <dsp:cNvPr id="0" name=""/>
        <dsp:cNvSpPr/>
      </dsp:nvSpPr>
      <dsp:spPr>
        <a:xfrm>
          <a:off x="1717445" y="1030469"/>
          <a:ext cx="7522474" cy="2232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settings.xml</a:t>
          </a:r>
        </a:p>
      </dsp:txBody>
      <dsp:txXfrm>
        <a:off x="1717445" y="1030469"/>
        <a:ext cx="3761237" cy="1030466"/>
      </dsp:txXfrm>
    </dsp:sp>
    <dsp:sp modelId="{9E588322-2700-4491-A770-1AC71C3101EB}">
      <dsp:nvSpPr>
        <dsp:cNvPr id="0" name=""/>
        <dsp:cNvSpPr/>
      </dsp:nvSpPr>
      <dsp:spPr>
        <a:xfrm>
          <a:off x="1202212" y="2060935"/>
          <a:ext cx="1030466" cy="10304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23DFD-0476-4CD7-8307-C5CCC6F9A88E}">
      <dsp:nvSpPr>
        <dsp:cNvPr id="0" name=""/>
        <dsp:cNvSpPr/>
      </dsp:nvSpPr>
      <dsp:spPr>
        <a:xfrm>
          <a:off x="1717445" y="2060935"/>
          <a:ext cx="7522474" cy="10304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pom.xml</a:t>
          </a:r>
        </a:p>
      </dsp:txBody>
      <dsp:txXfrm>
        <a:off x="1717445" y="2060935"/>
        <a:ext cx="3761237" cy="1030466"/>
      </dsp:txXfrm>
    </dsp:sp>
    <dsp:sp modelId="{3C2AAD4C-65AD-4870-857C-4CCE529AE184}">
      <dsp:nvSpPr>
        <dsp:cNvPr id="0" name=""/>
        <dsp:cNvSpPr/>
      </dsp:nvSpPr>
      <dsp:spPr>
        <a:xfrm>
          <a:off x="5478682" y="0"/>
          <a:ext cx="3761237" cy="1030469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Configuration générale implicite utilisée par Maven</a:t>
          </a:r>
        </a:p>
      </dsp:txBody>
      <dsp:txXfrm>
        <a:off x="5478682" y="0"/>
        <a:ext cx="3761237" cy="1030469"/>
      </dsp:txXfrm>
    </dsp:sp>
    <dsp:sp modelId="{D9C4023D-EEAC-4AE2-8EC5-65A2EDEAF630}">
      <dsp:nvSpPr>
        <dsp:cNvPr id="0" name=""/>
        <dsp:cNvSpPr/>
      </dsp:nvSpPr>
      <dsp:spPr>
        <a:xfrm>
          <a:off x="5478682" y="1030469"/>
          <a:ext cx="3761237" cy="103046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Configuration locale d’environnement</a:t>
          </a:r>
        </a:p>
      </dsp:txBody>
      <dsp:txXfrm>
        <a:off x="5478682" y="1030469"/>
        <a:ext cx="3761237" cy="1030466"/>
      </dsp:txXfrm>
    </dsp:sp>
    <dsp:sp modelId="{39B2E0D1-D643-4A1F-8AD1-9DE5E17B1D01}">
      <dsp:nvSpPr>
        <dsp:cNvPr id="0" name=""/>
        <dsp:cNvSpPr/>
      </dsp:nvSpPr>
      <dsp:spPr>
        <a:xfrm>
          <a:off x="5478682" y="2060935"/>
          <a:ext cx="3761237" cy="103046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Configuration projet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900" kern="1200"/>
        </a:p>
      </dsp:txBody>
      <dsp:txXfrm>
        <a:off x="5478682" y="2060935"/>
        <a:ext cx="3761237" cy="1030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10BCB-8879-4B7B-BF4E-AEC404806E08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96E9-1D5A-4654-AC5E-8DD8CB91D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7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1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Plus les équipes sont importantes, plus le risque d’introduire des erreurs lors de l’intégration est élevé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496E9-1D5A-4654-AC5E-8DD8CB91D0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2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Avoir un retour plus rapide sur leur développement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496E9-1D5A-4654-AC5E-8DD8CB91D0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34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b="1"/>
            </a:pPr>
            <a:r>
              <a:rPr lang="fr-FR" b="0" dirty="0"/>
              <a:t>Réduire les tâches récurrentes à faible valeur ajouté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496E9-1D5A-4654-AC5E-8DD8CB91D0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8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version est toujours disponible pour un test, une démonstration ou une distribution.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meilleur satisfaction des utilisateurs finaux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496E9-1D5A-4654-AC5E-8DD8CB91D0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20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Avoir un retour plus rapide sur leur développement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version est toujours disponible pour un test, une démonstration ou une distribution.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meilleur satisfaction des utilisateurs finaux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Plus les équipes sont importantes, plus le risque d’introduire des erreurs lors de l’intégration est élevé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zone neutre entre « le développement » et la mise en production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496E9-1D5A-4654-AC5E-8DD8CB91D04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5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AB81E-59E5-497E-A9DA-40D5ABD012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4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Open Sans"/>
              </a:rPr>
              <a:t>Comment partager mon projet avec d'autres développeurs quand ils n'ont pas exactement la même configuration de poste que la mienne et qu'ils n'utilisent pas le même IDE que moi 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Open Sans"/>
              </a:rPr>
              <a:t>Comment compiler et tester mon projet en dehors d'un IDE (par exemple dans un processus d'intégration continue) 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Open Sans"/>
              </a:rPr>
              <a:t>Comment automatiser certaines tâches répétitives et limiter ainsi les erreurs ou les oublis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496E9-1D5A-4654-AC5E-8DD8CB91D04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9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856546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03640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 7" descr="Une image contenant dessin, horloge, lumière&#10;&#10;Description générée automatiquement">
            <a:extLst>
              <a:ext uri="{FF2B5EF4-FFF2-40B4-BE49-F238E27FC236}">
                <a16:creationId xmlns:a16="http://schemas.microsoft.com/office/drawing/2014/main" id="{35FC44D9-8FE3-4BC1-BFC6-1D0D6762E7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3" y="6032297"/>
            <a:ext cx="2590800" cy="6867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526462-2730-4064-9DA5-6F37884FE826}"/>
              </a:ext>
            </a:extLst>
          </p:cNvPr>
          <p:cNvSpPr txBox="1"/>
          <p:nvPr userDrawn="1"/>
        </p:nvSpPr>
        <p:spPr>
          <a:xfrm>
            <a:off x="4051300" y="6375679"/>
            <a:ext cx="408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WWW.DAKILAB.FR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CB9E3B-CF18-4A90-A764-5DCCF58725C3}"/>
              </a:ext>
            </a:extLst>
          </p:cNvPr>
          <p:cNvSpPr txBox="1"/>
          <p:nvPr userDrawn="1"/>
        </p:nvSpPr>
        <p:spPr>
          <a:xfrm>
            <a:off x="9428950" y="6381325"/>
            <a:ext cx="24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19/08/2020</a:t>
            </a:r>
          </a:p>
        </p:txBody>
      </p:sp>
    </p:spTree>
    <p:extLst>
      <p:ext uri="{BB962C8B-B14F-4D97-AF65-F5344CB8AC3E}">
        <p14:creationId xmlns:p14="http://schemas.microsoft.com/office/powerpoint/2010/main" val="2137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1776687"/>
            <a:ext cx="10178322" cy="41029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7FF-2AD3-44E5-B8A7-21CE2FD3E74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9B5BF9-A08D-4555-A38B-98E131BE7F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1678" y="382385"/>
            <a:ext cx="10178322" cy="673331"/>
          </a:xfrm>
        </p:spPr>
        <p:txBody>
          <a:bodyPr/>
          <a:lstStyle>
            <a:lvl1pPr>
              <a:defRPr sz="4500" cap="none"/>
            </a:lvl1pPr>
          </a:lstStyle>
          <a:p>
            <a:r>
              <a:rPr lang="fr-FR" dirty="0"/>
              <a:t>TITRE PRINCIPAL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8078C7F-6423-4E09-B1DC-73C08EC738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1678" y="1153233"/>
            <a:ext cx="10179050" cy="525937"/>
          </a:xfrm>
        </p:spPr>
        <p:txBody>
          <a:bodyPr lIns="90000">
            <a:noAutofit/>
          </a:bodyPr>
          <a:lstStyle>
            <a:lvl1pPr marL="0" indent="0">
              <a:buNone/>
              <a:defRPr sz="3000" b="0">
                <a:solidFill>
                  <a:schemeClr val="bg2">
                    <a:lumMod val="25000"/>
                  </a:schemeClr>
                </a:solidFill>
                <a:latin typeface="Impact (En-têtes)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3887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929057" cy="5600405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4FBE-C5D6-464B-8025-10DE31CF1D68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B91822-8256-4EF4-A71C-71B42C9A6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471164" y="2845924"/>
            <a:ext cx="5600405" cy="673331"/>
          </a:xfrm>
        </p:spPr>
        <p:txBody>
          <a:bodyPr/>
          <a:lstStyle>
            <a:lvl1pPr>
              <a:defRPr sz="4500" cap="none"/>
            </a:lvl1pPr>
          </a:lstStyle>
          <a:p>
            <a:r>
              <a:rPr lang="fr-FR" dirty="0"/>
              <a:t>TITRE PRINCIPAL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FCAD9B6-767A-46D0-9E91-6B5596D3E7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7774892" y="2934186"/>
            <a:ext cx="5571274" cy="525937"/>
          </a:xfrm>
        </p:spPr>
        <p:txBody>
          <a:bodyPr lIns="90000">
            <a:noAutofit/>
          </a:bodyPr>
          <a:lstStyle>
            <a:lvl1pPr marL="0" indent="0">
              <a:buNone/>
              <a:defRPr sz="3000" b="0">
                <a:solidFill>
                  <a:schemeClr val="bg2">
                    <a:lumMod val="25000"/>
                  </a:schemeClr>
                </a:solidFill>
                <a:latin typeface="Impact (En-têtes)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339663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rot="16200000">
            <a:off x="3114431" y="-3114431"/>
            <a:ext cx="5963138" cy="12192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55983" y="4876799"/>
            <a:ext cx="4680029" cy="492369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Votre adresse mail pour être contacté par les formés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510D627-5E26-4A73-9B91-FA9EBC434779}" type="datetime1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dessin, lumière, horloge&#10;&#10;Description générée automatiquement">
            <a:extLst>
              <a:ext uri="{FF2B5EF4-FFF2-40B4-BE49-F238E27FC236}">
                <a16:creationId xmlns:a16="http://schemas.microsoft.com/office/drawing/2014/main" id="{DBD7933B-8B0B-44A1-9CBA-390EF055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95" y="746488"/>
            <a:ext cx="3629006" cy="9619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E7E137-2154-4033-954C-138951D20237}"/>
              </a:ext>
            </a:extLst>
          </p:cNvPr>
          <p:cNvSpPr txBox="1"/>
          <p:nvPr userDrawn="1"/>
        </p:nvSpPr>
        <p:spPr>
          <a:xfrm>
            <a:off x="2774045" y="2844225"/>
            <a:ext cx="706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09476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_Title_Subtit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0" y="186591"/>
            <a:ext cx="12192000" cy="3757084"/>
            <a:chOff x="0" y="127"/>
            <a:chExt cx="5760" cy="1775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>
            <a:off x="0" y="1"/>
            <a:ext cx="12192000" cy="1198033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5027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20" y="315544"/>
            <a:ext cx="1219200" cy="25534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5735" y="1535113"/>
            <a:ext cx="5420784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1" baseline="0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Lorem Ipsum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5733" y="2166353"/>
            <a:ext cx="5420784" cy="350427"/>
          </a:xfrm>
        </p:spPr>
        <p:txBody>
          <a:bodyPr anchor="b">
            <a:normAutofit/>
          </a:bodyPr>
          <a:lstStyle>
            <a:lvl1pPr marL="0" indent="0">
              <a:buNone/>
              <a:defRPr sz="1600" b="1" baseline="0">
                <a:solidFill>
                  <a:srgbClr val="502766"/>
                </a:solidFill>
                <a:latin typeface="Franklin Gothic Book" panose="020B05030201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Lorem Ipsum</a:t>
            </a:r>
            <a:endParaRPr lang="en-US"/>
          </a:p>
        </p:txBody>
      </p:sp>
      <p:sp>
        <p:nvSpPr>
          <p:cNvPr id="13" name="Subtitle"/>
          <p:cNvSpPr>
            <a:spLocks noGrp="1"/>
          </p:cNvSpPr>
          <p:nvPr>
            <p:ph type="body" idx="1" hasCustomPrompt="1"/>
          </p:nvPr>
        </p:nvSpPr>
        <p:spPr>
          <a:xfrm>
            <a:off x="575734" y="599017"/>
            <a:ext cx="11040533" cy="411417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>
                <a:solidFill>
                  <a:srgbClr val="73C8DC"/>
                </a:solidFill>
                <a:latin typeface="Franklin Gothic Book" panose="020B05030201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575734" y="315544"/>
            <a:ext cx="11040533" cy="283472"/>
          </a:xfrm>
        </p:spPr>
        <p:txBody>
          <a:bodyPr lIns="0" tIns="0" rIns="0" bIns="0" anchor="t" anchorCtr="0">
            <a:normAutofit/>
          </a:bodyPr>
          <a:lstStyle>
            <a:lvl1pPr>
              <a:defRPr sz="2133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“TITLE PRESENTATION”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5733" y="2567793"/>
            <a:ext cx="5424256" cy="397905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133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5415" indent="-357708">
              <a:buClr>
                <a:schemeClr val="tx2"/>
              </a:buClr>
              <a:buSzPct val="65000"/>
              <a:buFont typeface="Franklin Gothic Book" panose="020B0503020102020204" pitchFamily="34" charset="0"/>
              <a:buChar char="►"/>
              <a:defRPr sz="2133" baseline="0"/>
            </a:lvl2pPr>
            <a:lvl3pPr marL="1068891" indent="-361942">
              <a:buClr>
                <a:schemeClr val="tx2"/>
              </a:buClr>
              <a:buFont typeface="Franklin Gothic Book" panose="020B0503020102020204" pitchFamily="34" charset="0"/>
              <a:buChar char="●"/>
              <a:defRPr sz="1867" b="0"/>
            </a:lvl3pPr>
            <a:lvl4pPr marL="1437181" indent="-355591">
              <a:buClr>
                <a:schemeClr val="tx2"/>
              </a:buClr>
              <a:buFont typeface="Arial" panose="020B0604020202020204" pitchFamily="34" charset="0"/>
              <a:buChar char="›"/>
              <a:defRPr sz="2133" baseline="0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88022" y="1508787"/>
            <a:ext cx="5328245" cy="5038063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133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5415" indent="-357708">
              <a:buClr>
                <a:schemeClr val="tx2"/>
              </a:buClr>
              <a:buSzPct val="65000"/>
              <a:buFont typeface="Franklin Gothic Book" panose="020B0503020102020204" pitchFamily="34" charset="0"/>
              <a:buChar char="►"/>
              <a:defRPr sz="2133" baseline="0"/>
            </a:lvl2pPr>
            <a:lvl3pPr marL="1068891" indent="-361942">
              <a:buClr>
                <a:schemeClr val="tx2"/>
              </a:buClr>
              <a:buFont typeface="Franklin Gothic Book" panose="020B0503020102020204" pitchFamily="34" charset="0"/>
              <a:buChar char="●"/>
              <a:defRPr sz="1867" b="0"/>
            </a:lvl3pPr>
            <a:lvl4pPr marL="1437181" indent="-355591">
              <a:buClr>
                <a:schemeClr val="tx2"/>
              </a:buClr>
              <a:buFont typeface="Arial" panose="020B0604020202020204" pitchFamily="34" charset="0"/>
              <a:buChar char="›"/>
              <a:defRPr sz="2133" baseline="0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18688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/>
        </p:nvSpPr>
        <p:spPr>
          <a:xfrm>
            <a:off x="25542" y="6346968"/>
            <a:ext cx="70598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93246-889E-45B8-B4E0-98C391D56AD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 flipV="1">
            <a:off x="0" y="3749475"/>
            <a:ext cx="12192000" cy="2487083"/>
            <a:chOff x="0" y="751"/>
            <a:chExt cx="5760" cy="1175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751"/>
              <a:ext cx="5760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0" y="749"/>
              <a:ext cx="5760" cy="1175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2"/>
          <p:cNvGrpSpPr>
            <a:grpSpLocks noChangeAspect="1"/>
          </p:cNvGrpSpPr>
          <p:nvPr/>
        </p:nvGrpSpPr>
        <p:grpSpPr bwMode="auto">
          <a:xfrm flipV="1">
            <a:off x="0" y="2604357"/>
            <a:ext cx="12192000" cy="2489200"/>
            <a:chOff x="0" y="1291"/>
            <a:chExt cx="5760" cy="1176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93"/>
              <a:ext cx="5760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0" y="1291"/>
              <a:ext cx="5760" cy="1174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8020" y="137585"/>
            <a:ext cx="11755969" cy="6582844"/>
            <a:chOff x="163514" y="103188"/>
            <a:chExt cx="8816977" cy="4937133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63514" y="103188"/>
              <a:ext cx="8816977" cy="4937133"/>
              <a:chOff x="163514" y="103188"/>
              <a:chExt cx="8816977" cy="4937133"/>
            </a:xfrm>
          </p:grpSpPr>
          <p:sp>
            <p:nvSpPr>
              <p:cNvPr id="267" name="Freeform 5"/>
              <p:cNvSpPr>
                <a:spLocks/>
              </p:cNvSpPr>
              <p:nvPr userDrawn="1"/>
            </p:nvSpPr>
            <p:spPr bwMode="auto">
              <a:xfrm>
                <a:off x="560389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8" name="Freeform 6"/>
              <p:cNvSpPr>
                <a:spLocks/>
              </p:cNvSpPr>
              <p:nvPr userDrawn="1"/>
            </p:nvSpPr>
            <p:spPr bwMode="auto">
              <a:xfrm>
                <a:off x="560389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9" name="Freeform 7"/>
              <p:cNvSpPr>
                <a:spLocks/>
              </p:cNvSpPr>
              <p:nvPr userDrawn="1"/>
            </p:nvSpPr>
            <p:spPr bwMode="auto">
              <a:xfrm>
                <a:off x="1382714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0" name="Freeform 8"/>
              <p:cNvSpPr>
                <a:spLocks/>
              </p:cNvSpPr>
              <p:nvPr userDrawn="1"/>
            </p:nvSpPr>
            <p:spPr bwMode="auto">
              <a:xfrm>
                <a:off x="1382714" y="103188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1" name="Freeform 9"/>
              <p:cNvSpPr>
                <a:spLocks/>
              </p:cNvSpPr>
              <p:nvPr userDrawn="1"/>
            </p:nvSpPr>
            <p:spPr bwMode="auto">
              <a:xfrm>
                <a:off x="2206627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2" name="Freeform 10"/>
              <p:cNvSpPr>
                <a:spLocks/>
              </p:cNvSpPr>
              <p:nvPr userDrawn="1"/>
            </p:nvSpPr>
            <p:spPr bwMode="auto">
              <a:xfrm>
                <a:off x="2209802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3" name="Freeform 11"/>
              <p:cNvSpPr>
                <a:spLocks/>
              </p:cNvSpPr>
              <p:nvPr userDrawn="1"/>
            </p:nvSpPr>
            <p:spPr bwMode="auto">
              <a:xfrm>
                <a:off x="3032127" y="37147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4" name="Freeform 12"/>
              <p:cNvSpPr>
                <a:spLocks/>
              </p:cNvSpPr>
              <p:nvPr userDrawn="1"/>
            </p:nvSpPr>
            <p:spPr bwMode="auto">
              <a:xfrm>
                <a:off x="3032127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5" name="Freeform 13"/>
              <p:cNvSpPr>
                <a:spLocks/>
              </p:cNvSpPr>
              <p:nvPr userDrawn="1"/>
            </p:nvSpPr>
            <p:spPr bwMode="auto">
              <a:xfrm>
                <a:off x="3856040" y="37147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6" name="Freeform 14"/>
              <p:cNvSpPr>
                <a:spLocks/>
              </p:cNvSpPr>
              <p:nvPr userDrawn="1"/>
            </p:nvSpPr>
            <p:spPr bwMode="auto">
              <a:xfrm>
                <a:off x="3856040" y="103188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7" name="Freeform 15"/>
              <p:cNvSpPr>
                <a:spLocks/>
              </p:cNvSpPr>
              <p:nvPr userDrawn="1"/>
            </p:nvSpPr>
            <p:spPr bwMode="auto">
              <a:xfrm>
                <a:off x="4678365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8" name="Freeform 16"/>
              <p:cNvSpPr>
                <a:spLocks/>
              </p:cNvSpPr>
              <p:nvPr userDrawn="1"/>
            </p:nvSpPr>
            <p:spPr bwMode="auto">
              <a:xfrm>
                <a:off x="4678365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9" name="Freeform 17"/>
              <p:cNvSpPr>
                <a:spLocks/>
              </p:cNvSpPr>
              <p:nvPr userDrawn="1"/>
            </p:nvSpPr>
            <p:spPr bwMode="auto">
              <a:xfrm>
                <a:off x="5500690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0" name="Freeform 18"/>
              <p:cNvSpPr>
                <a:spLocks/>
              </p:cNvSpPr>
              <p:nvPr userDrawn="1"/>
            </p:nvSpPr>
            <p:spPr bwMode="auto">
              <a:xfrm>
                <a:off x="5500690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1" name="Freeform 19"/>
              <p:cNvSpPr>
                <a:spLocks/>
              </p:cNvSpPr>
              <p:nvPr userDrawn="1"/>
            </p:nvSpPr>
            <p:spPr bwMode="auto">
              <a:xfrm>
                <a:off x="6324603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2" name="Freeform 20"/>
              <p:cNvSpPr>
                <a:spLocks/>
              </p:cNvSpPr>
              <p:nvPr userDrawn="1"/>
            </p:nvSpPr>
            <p:spPr bwMode="auto">
              <a:xfrm>
                <a:off x="6324603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3" name="Freeform 21"/>
              <p:cNvSpPr>
                <a:spLocks/>
              </p:cNvSpPr>
              <p:nvPr userDrawn="1"/>
            </p:nvSpPr>
            <p:spPr bwMode="auto">
              <a:xfrm>
                <a:off x="7146928" y="37147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4" name="Freeform 22"/>
              <p:cNvSpPr>
                <a:spLocks/>
              </p:cNvSpPr>
              <p:nvPr userDrawn="1"/>
            </p:nvSpPr>
            <p:spPr bwMode="auto">
              <a:xfrm>
                <a:off x="7146928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5" name="Freeform 23"/>
              <p:cNvSpPr>
                <a:spLocks/>
              </p:cNvSpPr>
              <p:nvPr userDrawn="1"/>
            </p:nvSpPr>
            <p:spPr bwMode="auto">
              <a:xfrm>
                <a:off x="7970841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6" name="Freeform 24"/>
              <p:cNvSpPr>
                <a:spLocks/>
              </p:cNvSpPr>
              <p:nvPr userDrawn="1"/>
            </p:nvSpPr>
            <p:spPr bwMode="auto">
              <a:xfrm>
                <a:off x="7970841" y="103188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7" name="Freeform 25"/>
              <p:cNvSpPr>
                <a:spLocks/>
              </p:cNvSpPr>
              <p:nvPr userDrawn="1"/>
            </p:nvSpPr>
            <p:spPr bwMode="auto">
              <a:xfrm>
                <a:off x="8793166" y="37147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8" name="Freeform 26"/>
              <p:cNvSpPr>
                <a:spLocks/>
              </p:cNvSpPr>
              <p:nvPr userDrawn="1"/>
            </p:nvSpPr>
            <p:spPr bwMode="auto">
              <a:xfrm>
                <a:off x="8793166" y="103188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9" name="Freeform 27"/>
              <p:cNvSpPr>
                <a:spLocks/>
              </p:cNvSpPr>
              <p:nvPr userDrawn="1"/>
            </p:nvSpPr>
            <p:spPr bwMode="auto">
              <a:xfrm>
                <a:off x="163514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0" name="Freeform 28"/>
              <p:cNvSpPr>
                <a:spLocks/>
              </p:cNvSpPr>
              <p:nvPr userDrawn="1"/>
            </p:nvSpPr>
            <p:spPr bwMode="auto">
              <a:xfrm>
                <a:off x="166689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1" name="Freeform 29"/>
              <p:cNvSpPr>
                <a:spLocks/>
              </p:cNvSpPr>
              <p:nvPr userDrawn="1"/>
            </p:nvSpPr>
            <p:spPr bwMode="auto">
              <a:xfrm>
                <a:off x="989014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2" name="Freeform 30"/>
              <p:cNvSpPr>
                <a:spLocks/>
              </p:cNvSpPr>
              <p:nvPr userDrawn="1"/>
            </p:nvSpPr>
            <p:spPr bwMode="auto">
              <a:xfrm>
                <a:off x="989014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3" name="Freeform 31"/>
              <p:cNvSpPr>
                <a:spLocks/>
              </p:cNvSpPr>
              <p:nvPr userDrawn="1"/>
            </p:nvSpPr>
            <p:spPr bwMode="auto">
              <a:xfrm>
                <a:off x="1812927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4" name="Freeform 32"/>
              <p:cNvSpPr>
                <a:spLocks/>
              </p:cNvSpPr>
              <p:nvPr userDrawn="1"/>
            </p:nvSpPr>
            <p:spPr bwMode="auto">
              <a:xfrm>
                <a:off x="1812927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5" name="Freeform 33"/>
              <p:cNvSpPr>
                <a:spLocks/>
              </p:cNvSpPr>
              <p:nvPr userDrawn="1"/>
            </p:nvSpPr>
            <p:spPr bwMode="auto">
              <a:xfrm>
                <a:off x="2635252" y="862014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6" name="Freeform 34"/>
              <p:cNvSpPr>
                <a:spLocks/>
              </p:cNvSpPr>
              <p:nvPr userDrawn="1"/>
            </p:nvSpPr>
            <p:spPr bwMode="auto">
              <a:xfrm>
                <a:off x="2635252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7" name="Freeform 35"/>
              <p:cNvSpPr>
                <a:spLocks/>
              </p:cNvSpPr>
              <p:nvPr userDrawn="1"/>
            </p:nvSpPr>
            <p:spPr bwMode="auto">
              <a:xfrm>
                <a:off x="3459165" y="862014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8" name="Freeform 36"/>
              <p:cNvSpPr>
                <a:spLocks/>
              </p:cNvSpPr>
              <p:nvPr userDrawn="1"/>
            </p:nvSpPr>
            <p:spPr bwMode="auto">
              <a:xfrm>
                <a:off x="3459165" y="593726"/>
                <a:ext cx="182563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9" name="Freeform 37"/>
              <p:cNvSpPr>
                <a:spLocks/>
              </p:cNvSpPr>
              <p:nvPr userDrawn="1"/>
            </p:nvSpPr>
            <p:spPr bwMode="auto">
              <a:xfrm>
                <a:off x="4281490" y="862014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0" name="Freeform 38"/>
              <p:cNvSpPr>
                <a:spLocks/>
              </p:cNvSpPr>
              <p:nvPr userDrawn="1"/>
            </p:nvSpPr>
            <p:spPr bwMode="auto">
              <a:xfrm>
                <a:off x="4281490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1" name="Freeform 39"/>
              <p:cNvSpPr>
                <a:spLocks/>
              </p:cNvSpPr>
              <p:nvPr userDrawn="1"/>
            </p:nvSpPr>
            <p:spPr bwMode="auto">
              <a:xfrm>
                <a:off x="5103815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2" name="Freeform 40"/>
              <p:cNvSpPr>
                <a:spLocks/>
              </p:cNvSpPr>
              <p:nvPr userDrawn="1"/>
            </p:nvSpPr>
            <p:spPr bwMode="auto">
              <a:xfrm>
                <a:off x="5103815" y="593726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3" name="Freeform 41"/>
              <p:cNvSpPr>
                <a:spLocks/>
              </p:cNvSpPr>
              <p:nvPr userDrawn="1"/>
            </p:nvSpPr>
            <p:spPr bwMode="auto">
              <a:xfrm>
                <a:off x="5927728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4" name="Freeform 42"/>
              <p:cNvSpPr>
                <a:spLocks/>
              </p:cNvSpPr>
              <p:nvPr userDrawn="1"/>
            </p:nvSpPr>
            <p:spPr bwMode="auto">
              <a:xfrm>
                <a:off x="5927728" y="593726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5" name="Freeform 43"/>
              <p:cNvSpPr>
                <a:spLocks/>
              </p:cNvSpPr>
              <p:nvPr userDrawn="1"/>
            </p:nvSpPr>
            <p:spPr bwMode="auto">
              <a:xfrm>
                <a:off x="6750053" y="862014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6" name="Freeform 44"/>
              <p:cNvSpPr>
                <a:spLocks/>
              </p:cNvSpPr>
              <p:nvPr userDrawn="1"/>
            </p:nvSpPr>
            <p:spPr bwMode="auto">
              <a:xfrm>
                <a:off x="6753228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7" name="Freeform 45"/>
              <p:cNvSpPr>
                <a:spLocks/>
              </p:cNvSpPr>
              <p:nvPr userDrawn="1"/>
            </p:nvSpPr>
            <p:spPr bwMode="auto">
              <a:xfrm>
                <a:off x="7577141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8" name="Freeform 46"/>
              <p:cNvSpPr>
                <a:spLocks/>
              </p:cNvSpPr>
              <p:nvPr userDrawn="1"/>
            </p:nvSpPr>
            <p:spPr bwMode="auto">
              <a:xfrm>
                <a:off x="7577141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9" name="Freeform 47"/>
              <p:cNvSpPr>
                <a:spLocks/>
              </p:cNvSpPr>
              <p:nvPr userDrawn="1"/>
            </p:nvSpPr>
            <p:spPr bwMode="auto">
              <a:xfrm>
                <a:off x="8399466" y="862014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0" name="Freeform 48"/>
              <p:cNvSpPr>
                <a:spLocks/>
              </p:cNvSpPr>
              <p:nvPr userDrawn="1"/>
            </p:nvSpPr>
            <p:spPr bwMode="auto">
              <a:xfrm>
                <a:off x="8399466" y="593726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1" name="Freeform 49"/>
              <p:cNvSpPr>
                <a:spLocks/>
              </p:cNvSpPr>
              <p:nvPr userDrawn="1"/>
            </p:nvSpPr>
            <p:spPr bwMode="auto">
              <a:xfrm>
                <a:off x="163514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2" name="Freeform 50"/>
              <p:cNvSpPr>
                <a:spLocks/>
              </p:cNvSpPr>
              <p:nvPr userDrawn="1"/>
            </p:nvSpPr>
            <p:spPr bwMode="auto">
              <a:xfrm>
                <a:off x="166689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3" name="Freeform 51"/>
              <p:cNvSpPr>
                <a:spLocks/>
              </p:cNvSpPr>
              <p:nvPr userDrawn="1"/>
            </p:nvSpPr>
            <p:spPr bwMode="auto">
              <a:xfrm>
                <a:off x="989014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4" name="Freeform 52"/>
              <p:cNvSpPr>
                <a:spLocks/>
              </p:cNvSpPr>
              <p:nvPr userDrawn="1"/>
            </p:nvSpPr>
            <p:spPr bwMode="auto">
              <a:xfrm>
                <a:off x="989014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5" name="Freeform 53"/>
              <p:cNvSpPr>
                <a:spLocks/>
              </p:cNvSpPr>
              <p:nvPr userDrawn="1"/>
            </p:nvSpPr>
            <p:spPr bwMode="auto">
              <a:xfrm>
                <a:off x="1812927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6" name="Freeform 54"/>
              <p:cNvSpPr>
                <a:spLocks/>
              </p:cNvSpPr>
              <p:nvPr userDrawn="1"/>
            </p:nvSpPr>
            <p:spPr bwMode="auto">
              <a:xfrm>
                <a:off x="1812927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7" name="Freeform 55"/>
              <p:cNvSpPr>
                <a:spLocks/>
              </p:cNvSpPr>
              <p:nvPr userDrawn="1"/>
            </p:nvSpPr>
            <p:spPr bwMode="auto">
              <a:xfrm>
                <a:off x="2635252" y="188912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8" name="Freeform 56"/>
              <p:cNvSpPr>
                <a:spLocks/>
              </p:cNvSpPr>
              <p:nvPr userDrawn="1"/>
            </p:nvSpPr>
            <p:spPr bwMode="auto">
              <a:xfrm>
                <a:off x="2635252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9" name="Freeform 57"/>
              <p:cNvSpPr>
                <a:spLocks/>
              </p:cNvSpPr>
              <p:nvPr userDrawn="1"/>
            </p:nvSpPr>
            <p:spPr bwMode="auto">
              <a:xfrm>
                <a:off x="3459165" y="1889128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0" name="Freeform 58"/>
              <p:cNvSpPr>
                <a:spLocks/>
              </p:cNvSpPr>
              <p:nvPr userDrawn="1"/>
            </p:nvSpPr>
            <p:spPr bwMode="auto">
              <a:xfrm>
                <a:off x="3459165" y="1617665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1" name="Freeform 59"/>
              <p:cNvSpPr>
                <a:spLocks/>
              </p:cNvSpPr>
              <p:nvPr userDrawn="1"/>
            </p:nvSpPr>
            <p:spPr bwMode="auto">
              <a:xfrm>
                <a:off x="4281490" y="188912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2" name="Freeform 60"/>
              <p:cNvSpPr>
                <a:spLocks/>
              </p:cNvSpPr>
              <p:nvPr userDrawn="1"/>
            </p:nvSpPr>
            <p:spPr bwMode="auto">
              <a:xfrm>
                <a:off x="4281490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3" name="Freeform 61"/>
              <p:cNvSpPr>
                <a:spLocks/>
              </p:cNvSpPr>
              <p:nvPr userDrawn="1"/>
            </p:nvSpPr>
            <p:spPr bwMode="auto">
              <a:xfrm>
                <a:off x="5103815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4" name="Freeform 62"/>
              <p:cNvSpPr>
                <a:spLocks/>
              </p:cNvSpPr>
              <p:nvPr userDrawn="1"/>
            </p:nvSpPr>
            <p:spPr bwMode="auto">
              <a:xfrm>
                <a:off x="5103815" y="1617665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5" name="Freeform 63"/>
              <p:cNvSpPr>
                <a:spLocks/>
              </p:cNvSpPr>
              <p:nvPr userDrawn="1"/>
            </p:nvSpPr>
            <p:spPr bwMode="auto">
              <a:xfrm>
                <a:off x="5927728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6" name="Freeform 64"/>
              <p:cNvSpPr>
                <a:spLocks/>
              </p:cNvSpPr>
              <p:nvPr userDrawn="1"/>
            </p:nvSpPr>
            <p:spPr bwMode="auto">
              <a:xfrm>
                <a:off x="5927728" y="1617665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7" name="Freeform 65"/>
              <p:cNvSpPr>
                <a:spLocks/>
              </p:cNvSpPr>
              <p:nvPr userDrawn="1"/>
            </p:nvSpPr>
            <p:spPr bwMode="auto">
              <a:xfrm>
                <a:off x="6750053" y="188912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8" name="Freeform 66"/>
              <p:cNvSpPr>
                <a:spLocks/>
              </p:cNvSpPr>
              <p:nvPr userDrawn="1"/>
            </p:nvSpPr>
            <p:spPr bwMode="auto">
              <a:xfrm>
                <a:off x="6753228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9" name="Freeform 67"/>
              <p:cNvSpPr>
                <a:spLocks/>
              </p:cNvSpPr>
              <p:nvPr userDrawn="1"/>
            </p:nvSpPr>
            <p:spPr bwMode="auto">
              <a:xfrm>
                <a:off x="7577141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0" name="Freeform 68"/>
              <p:cNvSpPr>
                <a:spLocks/>
              </p:cNvSpPr>
              <p:nvPr userDrawn="1"/>
            </p:nvSpPr>
            <p:spPr bwMode="auto">
              <a:xfrm>
                <a:off x="7577141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1" name="Freeform 69"/>
              <p:cNvSpPr>
                <a:spLocks/>
              </p:cNvSpPr>
              <p:nvPr userDrawn="1"/>
            </p:nvSpPr>
            <p:spPr bwMode="auto">
              <a:xfrm>
                <a:off x="8399466" y="188912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2" name="Freeform 70"/>
              <p:cNvSpPr>
                <a:spLocks/>
              </p:cNvSpPr>
              <p:nvPr userDrawn="1"/>
            </p:nvSpPr>
            <p:spPr bwMode="auto">
              <a:xfrm>
                <a:off x="8399466" y="1617665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3" name="Freeform 71"/>
              <p:cNvSpPr>
                <a:spLocks/>
              </p:cNvSpPr>
              <p:nvPr userDrawn="1"/>
            </p:nvSpPr>
            <p:spPr bwMode="auto">
              <a:xfrm>
                <a:off x="163514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4" name="Freeform 72"/>
              <p:cNvSpPr>
                <a:spLocks/>
              </p:cNvSpPr>
              <p:nvPr userDrawn="1"/>
            </p:nvSpPr>
            <p:spPr bwMode="auto">
              <a:xfrm>
                <a:off x="166689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5" name="Freeform 73"/>
              <p:cNvSpPr>
                <a:spLocks/>
              </p:cNvSpPr>
              <p:nvPr userDrawn="1"/>
            </p:nvSpPr>
            <p:spPr bwMode="auto">
              <a:xfrm>
                <a:off x="989014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6" name="Freeform 74"/>
              <p:cNvSpPr>
                <a:spLocks/>
              </p:cNvSpPr>
              <p:nvPr userDrawn="1"/>
            </p:nvSpPr>
            <p:spPr bwMode="auto">
              <a:xfrm>
                <a:off x="989014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7" name="Freeform 75"/>
              <p:cNvSpPr>
                <a:spLocks/>
              </p:cNvSpPr>
              <p:nvPr userDrawn="1"/>
            </p:nvSpPr>
            <p:spPr bwMode="auto">
              <a:xfrm>
                <a:off x="1812927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8" name="Freeform 76"/>
              <p:cNvSpPr>
                <a:spLocks/>
              </p:cNvSpPr>
              <p:nvPr userDrawn="1"/>
            </p:nvSpPr>
            <p:spPr bwMode="auto">
              <a:xfrm>
                <a:off x="1812927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9" name="Freeform 77"/>
              <p:cNvSpPr>
                <a:spLocks/>
              </p:cNvSpPr>
              <p:nvPr userDrawn="1"/>
            </p:nvSpPr>
            <p:spPr bwMode="auto">
              <a:xfrm>
                <a:off x="2635252" y="291306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0" name="Freeform 78"/>
              <p:cNvSpPr>
                <a:spLocks/>
              </p:cNvSpPr>
              <p:nvPr userDrawn="1"/>
            </p:nvSpPr>
            <p:spPr bwMode="auto">
              <a:xfrm>
                <a:off x="2635252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1" name="Freeform 79"/>
              <p:cNvSpPr>
                <a:spLocks/>
              </p:cNvSpPr>
              <p:nvPr userDrawn="1"/>
            </p:nvSpPr>
            <p:spPr bwMode="auto">
              <a:xfrm>
                <a:off x="3459165" y="2913068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2" name="Freeform 80"/>
              <p:cNvSpPr>
                <a:spLocks/>
              </p:cNvSpPr>
              <p:nvPr userDrawn="1"/>
            </p:nvSpPr>
            <p:spPr bwMode="auto">
              <a:xfrm>
                <a:off x="3459165" y="2644780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3" name="Freeform 81"/>
              <p:cNvSpPr>
                <a:spLocks/>
              </p:cNvSpPr>
              <p:nvPr userDrawn="1"/>
            </p:nvSpPr>
            <p:spPr bwMode="auto">
              <a:xfrm>
                <a:off x="4281490" y="291306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4" name="Freeform 82"/>
              <p:cNvSpPr>
                <a:spLocks/>
              </p:cNvSpPr>
              <p:nvPr userDrawn="1"/>
            </p:nvSpPr>
            <p:spPr bwMode="auto">
              <a:xfrm>
                <a:off x="4281490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5" name="Freeform 83"/>
              <p:cNvSpPr>
                <a:spLocks/>
              </p:cNvSpPr>
              <p:nvPr userDrawn="1"/>
            </p:nvSpPr>
            <p:spPr bwMode="auto">
              <a:xfrm>
                <a:off x="5103815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6" name="Freeform 84"/>
              <p:cNvSpPr>
                <a:spLocks/>
              </p:cNvSpPr>
              <p:nvPr userDrawn="1"/>
            </p:nvSpPr>
            <p:spPr bwMode="auto">
              <a:xfrm>
                <a:off x="5103815" y="264478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7" name="Freeform 85"/>
              <p:cNvSpPr>
                <a:spLocks/>
              </p:cNvSpPr>
              <p:nvPr userDrawn="1"/>
            </p:nvSpPr>
            <p:spPr bwMode="auto">
              <a:xfrm>
                <a:off x="5927728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8" name="Freeform 86"/>
              <p:cNvSpPr>
                <a:spLocks/>
              </p:cNvSpPr>
              <p:nvPr userDrawn="1"/>
            </p:nvSpPr>
            <p:spPr bwMode="auto">
              <a:xfrm>
                <a:off x="5927728" y="264478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9" name="Freeform 87"/>
              <p:cNvSpPr>
                <a:spLocks/>
              </p:cNvSpPr>
              <p:nvPr userDrawn="1"/>
            </p:nvSpPr>
            <p:spPr bwMode="auto">
              <a:xfrm>
                <a:off x="6750053" y="291306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0" name="Freeform 88"/>
              <p:cNvSpPr>
                <a:spLocks/>
              </p:cNvSpPr>
              <p:nvPr userDrawn="1"/>
            </p:nvSpPr>
            <p:spPr bwMode="auto">
              <a:xfrm>
                <a:off x="6753228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1" name="Freeform 89"/>
              <p:cNvSpPr>
                <a:spLocks/>
              </p:cNvSpPr>
              <p:nvPr userDrawn="1"/>
            </p:nvSpPr>
            <p:spPr bwMode="auto">
              <a:xfrm>
                <a:off x="7577141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2" name="Freeform 90"/>
              <p:cNvSpPr>
                <a:spLocks/>
              </p:cNvSpPr>
              <p:nvPr userDrawn="1"/>
            </p:nvSpPr>
            <p:spPr bwMode="auto">
              <a:xfrm>
                <a:off x="7577141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3" name="Freeform 91"/>
              <p:cNvSpPr>
                <a:spLocks/>
              </p:cNvSpPr>
              <p:nvPr userDrawn="1"/>
            </p:nvSpPr>
            <p:spPr bwMode="auto">
              <a:xfrm>
                <a:off x="8399466" y="291306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4" name="Freeform 92"/>
              <p:cNvSpPr>
                <a:spLocks/>
              </p:cNvSpPr>
              <p:nvPr userDrawn="1"/>
            </p:nvSpPr>
            <p:spPr bwMode="auto">
              <a:xfrm>
                <a:off x="8399466" y="264478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5" name="Freeform 93"/>
              <p:cNvSpPr>
                <a:spLocks/>
              </p:cNvSpPr>
              <p:nvPr userDrawn="1"/>
            </p:nvSpPr>
            <p:spPr bwMode="auto">
              <a:xfrm>
                <a:off x="163514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6" name="Freeform 94"/>
              <p:cNvSpPr>
                <a:spLocks/>
              </p:cNvSpPr>
              <p:nvPr userDrawn="1"/>
            </p:nvSpPr>
            <p:spPr bwMode="auto">
              <a:xfrm>
                <a:off x="166689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7" name="Freeform 95"/>
              <p:cNvSpPr>
                <a:spLocks/>
              </p:cNvSpPr>
              <p:nvPr userDrawn="1"/>
            </p:nvSpPr>
            <p:spPr bwMode="auto">
              <a:xfrm>
                <a:off x="989014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8" name="Freeform 96"/>
              <p:cNvSpPr>
                <a:spLocks/>
              </p:cNvSpPr>
              <p:nvPr userDrawn="1"/>
            </p:nvSpPr>
            <p:spPr bwMode="auto">
              <a:xfrm>
                <a:off x="989014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9" name="Freeform 97"/>
              <p:cNvSpPr>
                <a:spLocks/>
              </p:cNvSpPr>
              <p:nvPr userDrawn="1"/>
            </p:nvSpPr>
            <p:spPr bwMode="auto">
              <a:xfrm>
                <a:off x="1812927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0" name="Freeform 98"/>
              <p:cNvSpPr>
                <a:spLocks/>
              </p:cNvSpPr>
              <p:nvPr userDrawn="1"/>
            </p:nvSpPr>
            <p:spPr bwMode="auto">
              <a:xfrm>
                <a:off x="1812927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1" name="Freeform 99"/>
              <p:cNvSpPr>
                <a:spLocks/>
              </p:cNvSpPr>
              <p:nvPr userDrawn="1"/>
            </p:nvSpPr>
            <p:spPr bwMode="auto">
              <a:xfrm>
                <a:off x="2635252" y="4000507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2" name="Freeform 100"/>
              <p:cNvSpPr>
                <a:spLocks/>
              </p:cNvSpPr>
              <p:nvPr userDrawn="1"/>
            </p:nvSpPr>
            <p:spPr bwMode="auto">
              <a:xfrm>
                <a:off x="2635252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3" name="Freeform 101"/>
              <p:cNvSpPr>
                <a:spLocks/>
              </p:cNvSpPr>
              <p:nvPr userDrawn="1"/>
            </p:nvSpPr>
            <p:spPr bwMode="auto">
              <a:xfrm>
                <a:off x="3459165" y="4000507"/>
                <a:ext cx="182563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4" name="Freeform 102"/>
              <p:cNvSpPr>
                <a:spLocks/>
              </p:cNvSpPr>
              <p:nvPr userDrawn="1"/>
            </p:nvSpPr>
            <p:spPr bwMode="auto">
              <a:xfrm>
                <a:off x="3459165" y="3729044"/>
                <a:ext cx="182563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5" name="Freeform 103"/>
              <p:cNvSpPr>
                <a:spLocks/>
              </p:cNvSpPr>
              <p:nvPr userDrawn="1"/>
            </p:nvSpPr>
            <p:spPr bwMode="auto">
              <a:xfrm>
                <a:off x="4281490" y="4000507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6" name="Freeform 104"/>
              <p:cNvSpPr>
                <a:spLocks/>
              </p:cNvSpPr>
              <p:nvPr userDrawn="1"/>
            </p:nvSpPr>
            <p:spPr bwMode="auto">
              <a:xfrm>
                <a:off x="4281490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Freeform 105"/>
              <p:cNvSpPr>
                <a:spLocks/>
              </p:cNvSpPr>
              <p:nvPr userDrawn="1"/>
            </p:nvSpPr>
            <p:spPr bwMode="auto">
              <a:xfrm>
                <a:off x="5103815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Freeform 106"/>
              <p:cNvSpPr>
                <a:spLocks/>
              </p:cNvSpPr>
              <p:nvPr userDrawn="1"/>
            </p:nvSpPr>
            <p:spPr bwMode="auto">
              <a:xfrm>
                <a:off x="5103815" y="372904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Freeform 107"/>
              <p:cNvSpPr>
                <a:spLocks/>
              </p:cNvSpPr>
              <p:nvPr userDrawn="1"/>
            </p:nvSpPr>
            <p:spPr bwMode="auto">
              <a:xfrm>
                <a:off x="5927728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0" name="Freeform 108"/>
              <p:cNvSpPr>
                <a:spLocks/>
              </p:cNvSpPr>
              <p:nvPr userDrawn="1"/>
            </p:nvSpPr>
            <p:spPr bwMode="auto">
              <a:xfrm>
                <a:off x="5927728" y="372904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1" name="Freeform 109"/>
              <p:cNvSpPr>
                <a:spLocks/>
              </p:cNvSpPr>
              <p:nvPr userDrawn="1"/>
            </p:nvSpPr>
            <p:spPr bwMode="auto">
              <a:xfrm>
                <a:off x="6750053" y="4000507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2" name="Freeform 110"/>
              <p:cNvSpPr>
                <a:spLocks/>
              </p:cNvSpPr>
              <p:nvPr userDrawn="1"/>
            </p:nvSpPr>
            <p:spPr bwMode="auto">
              <a:xfrm>
                <a:off x="6753228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3" name="Freeform 111"/>
              <p:cNvSpPr>
                <a:spLocks/>
              </p:cNvSpPr>
              <p:nvPr userDrawn="1"/>
            </p:nvSpPr>
            <p:spPr bwMode="auto">
              <a:xfrm>
                <a:off x="7577141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4" name="Freeform 112"/>
              <p:cNvSpPr>
                <a:spLocks/>
              </p:cNvSpPr>
              <p:nvPr userDrawn="1"/>
            </p:nvSpPr>
            <p:spPr bwMode="auto">
              <a:xfrm>
                <a:off x="7577141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5" name="Freeform 113"/>
              <p:cNvSpPr>
                <a:spLocks/>
              </p:cNvSpPr>
              <p:nvPr userDrawn="1"/>
            </p:nvSpPr>
            <p:spPr bwMode="auto">
              <a:xfrm>
                <a:off x="8399466" y="4000507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6" name="Freeform 114"/>
              <p:cNvSpPr>
                <a:spLocks/>
              </p:cNvSpPr>
              <p:nvPr userDrawn="1"/>
            </p:nvSpPr>
            <p:spPr bwMode="auto">
              <a:xfrm>
                <a:off x="8399466" y="372904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Freeform 115"/>
              <p:cNvSpPr>
                <a:spLocks/>
              </p:cNvSpPr>
              <p:nvPr userDrawn="1"/>
            </p:nvSpPr>
            <p:spPr bwMode="auto">
              <a:xfrm>
                <a:off x="163514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4"/>
                    </a:cubicBezTo>
                    <a:cubicBezTo>
                      <a:pt x="58" y="3"/>
                      <a:pt x="58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47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Freeform 116"/>
              <p:cNvSpPr>
                <a:spLocks/>
              </p:cNvSpPr>
              <p:nvPr userDrawn="1"/>
            </p:nvSpPr>
            <p:spPr bwMode="auto">
              <a:xfrm>
                <a:off x="166689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Freeform 117"/>
              <p:cNvSpPr>
                <a:spLocks/>
              </p:cNvSpPr>
              <p:nvPr userDrawn="1"/>
            </p:nvSpPr>
            <p:spPr bwMode="auto">
              <a:xfrm>
                <a:off x="989014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0" name="Freeform 118"/>
              <p:cNvSpPr>
                <a:spLocks/>
              </p:cNvSpPr>
              <p:nvPr userDrawn="1"/>
            </p:nvSpPr>
            <p:spPr bwMode="auto">
              <a:xfrm>
                <a:off x="989014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1" name="Freeform 119"/>
              <p:cNvSpPr>
                <a:spLocks/>
              </p:cNvSpPr>
              <p:nvPr userDrawn="1"/>
            </p:nvSpPr>
            <p:spPr bwMode="auto">
              <a:xfrm>
                <a:off x="1812927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2" name="Freeform 120"/>
              <p:cNvSpPr>
                <a:spLocks/>
              </p:cNvSpPr>
              <p:nvPr userDrawn="1"/>
            </p:nvSpPr>
            <p:spPr bwMode="auto">
              <a:xfrm>
                <a:off x="1812927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3" name="Freeform 121"/>
              <p:cNvSpPr>
                <a:spLocks/>
              </p:cNvSpPr>
              <p:nvPr userDrawn="1"/>
            </p:nvSpPr>
            <p:spPr bwMode="auto">
              <a:xfrm>
                <a:off x="2635252" y="499904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4" name="Freeform 122"/>
              <p:cNvSpPr>
                <a:spLocks/>
              </p:cNvSpPr>
              <p:nvPr userDrawn="1"/>
            </p:nvSpPr>
            <p:spPr bwMode="auto">
              <a:xfrm>
                <a:off x="2635252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5" name="Freeform 123"/>
              <p:cNvSpPr>
                <a:spLocks/>
              </p:cNvSpPr>
              <p:nvPr userDrawn="1"/>
            </p:nvSpPr>
            <p:spPr bwMode="auto">
              <a:xfrm>
                <a:off x="3459165" y="4999046"/>
                <a:ext cx="182563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6" name="Freeform 124"/>
              <p:cNvSpPr>
                <a:spLocks/>
              </p:cNvSpPr>
              <p:nvPr userDrawn="1"/>
            </p:nvSpPr>
            <p:spPr bwMode="auto">
              <a:xfrm>
                <a:off x="3459165" y="4727583"/>
                <a:ext cx="182563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7" name="Freeform 125"/>
              <p:cNvSpPr>
                <a:spLocks/>
              </p:cNvSpPr>
              <p:nvPr userDrawn="1"/>
            </p:nvSpPr>
            <p:spPr bwMode="auto">
              <a:xfrm>
                <a:off x="4281490" y="4999046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4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0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8" name="Freeform 126"/>
              <p:cNvSpPr>
                <a:spLocks/>
              </p:cNvSpPr>
              <p:nvPr userDrawn="1"/>
            </p:nvSpPr>
            <p:spPr bwMode="auto">
              <a:xfrm>
                <a:off x="4281490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2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9" name="Freeform 127"/>
              <p:cNvSpPr>
                <a:spLocks/>
              </p:cNvSpPr>
              <p:nvPr userDrawn="1"/>
            </p:nvSpPr>
            <p:spPr bwMode="auto">
              <a:xfrm>
                <a:off x="5103815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0" name="Freeform 128"/>
              <p:cNvSpPr>
                <a:spLocks/>
              </p:cNvSpPr>
              <p:nvPr userDrawn="1"/>
            </p:nvSpPr>
            <p:spPr bwMode="auto">
              <a:xfrm>
                <a:off x="5103815" y="4727583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3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9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1" name="Freeform 129"/>
              <p:cNvSpPr>
                <a:spLocks/>
              </p:cNvSpPr>
              <p:nvPr userDrawn="1"/>
            </p:nvSpPr>
            <p:spPr bwMode="auto">
              <a:xfrm>
                <a:off x="5927728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0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2" name="Freeform 130"/>
              <p:cNvSpPr>
                <a:spLocks/>
              </p:cNvSpPr>
              <p:nvPr userDrawn="1"/>
            </p:nvSpPr>
            <p:spPr bwMode="auto">
              <a:xfrm>
                <a:off x="5927728" y="4727583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3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9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10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3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10"/>
                      <a:pt x="56" y="9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3" name="Freeform 131"/>
              <p:cNvSpPr>
                <a:spLocks/>
              </p:cNvSpPr>
              <p:nvPr userDrawn="1"/>
            </p:nvSpPr>
            <p:spPr bwMode="auto">
              <a:xfrm>
                <a:off x="6750053" y="4999046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4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0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4"/>
                    </a:cubicBezTo>
                    <a:cubicBezTo>
                      <a:pt x="57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6" y="5"/>
                      <a:pt x="38" y="8"/>
                      <a:pt x="29" y="8"/>
                    </a:cubicBezTo>
                    <a:cubicBezTo>
                      <a:pt x="20" y="8"/>
                      <a:pt x="12" y="5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4" name="Freeform 132"/>
              <p:cNvSpPr>
                <a:spLocks/>
              </p:cNvSpPr>
              <p:nvPr userDrawn="1"/>
            </p:nvSpPr>
            <p:spPr bwMode="auto">
              <a:xfrm>
                <a:off x="6753228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5" name="Freeform 133"/>
              <p:cNvSpPr>
                <a:spLocks/>
              </p:cNvSpPr>
              <p:nvPr userDrawn="1"/>
            </p:nvSpPr>
            <p:spPr bwMode="auto">
              <a:xfrm>
                <a:off x="7577141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19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6" name="Freeform 134"/>
              <p:cNvSpPr>
                <a:spLocks/>
              </p:cNvSpPr>
              <p:nvPr userDrawn="1"/>
            </p:nvSpPr>
            <p:spPr bwMode="auto">
              <a:xfrm>
                <a:off x="7577141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6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7" name="Freeform 135"/>
              <p:cNvSpPr>
                <a:spLocks/>
              </p:cNvSpPr>
              <p:nvPr userDrawn="1"/>
            </p:nvSpPr>
            <p:spPr bwMode="auto">
              <a:xfrm>
                <a:off x="8399466" y="4999046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4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0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4"/>
                    </a:cubicBezTo>
                    <a:cubicBezTo>
                      <a:pt x="57" y="3"/>
                      <a:pt x="57" y="2"/>
                      <a:pt x="56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46" y="5"/>
                      <a:pt x="37" y="8"/>
                      <a:pt x="28" y="8"/>
                    </a:cubicBezTo>
                    <a:cubicBezTo>
                      <a:pt x="20" y="8"/>
                      <a:pt x="11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8" name="Freeform 136"/>
              <p:cNvSpPr>
                <a:spLocks/>
              </p:cNvSpPr>
              <p:nvPr userDrawn="1"/>
            </p:nvSpPr>
            <p:spPr bwMode="auto">
              <a:xfrm>
                <a:off x="8399466" y="4727583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3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9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10"/>
                      <a:pt x="55" y="9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9" name="Freeform 137"/>
              <p:cNvSpPr>
                <a:spLocks/>
              </p:cNvSpPr>
              <p:nvPr userDrawn="1"/>
            </p:nvSpPr>
            <p:spPr bwMode="auto">
              <a:xfrm>
                <a:off x="560389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0" name="Freeform 138"/>
              <p:cNvSpPr>
                <a:spLocks/>
              </p:cNvSpPr>
              <p:nvPr userDrawn="1"/>
            </p:nvSpPr>
            <p:spPr bwMode="auto">
              <a:xfrm>
                <a:off x="560389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1" name="Freeform 139"/>
              <p:cNvSpPr>
                <a:spLocks/>
              </p:cNvSpPr>
              <p:nvPr userDrawn="1"/>
            </p:nvSpPr>
            <p:spPr bwMode="auto">
              <a:xfrm>
                <a:off x="1382714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2" name="Freeform 140"/>
              <p:cNvSpPr>
                <a:spLocks/>
              </p:cNvSpPr>
              <p:nvPr userDrawn="1"/>
            </p:nvSpPr>
            <p:spPr bwMode="auto">
              <a:xfrm>
                <a:off x="1382714" y="1101727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3" name="Freeform 141"/>
              <p:cNvSpPr>
                <a:spLocks/>
              </p:cNvSpPr>
              <p:nvPr userDrawn="1"/>
            </p:nvSpPr>
            <p:spPr bwMode="auto">
              <a:xfrm>
                <a:off x="2206627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4" name="Freeform 142"/>
              <p:cNvSpPr>
                <a:spLocks/>
              </p:cNvSpPr>
              <p:nvPr userDrawn="1"/>
            </p:nvSpPr>
            <p:spPr bwMode="auto">
              <a:xfrm>
                <a:off x="2209802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5" name="Freeform 143"/>
              <p:cNvSpPr>
                <a:spLocks/>
              </p:cNvSpPr>
              <p:nvPr userDrawn="1"/>
            </p:nvSpPr>
            <p:spPr bwMode="auto">
              <a:xfrm>
                <a:off x="3032127" y="1368428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6" name="Freeform 144"/>
              <p:cNvSpPr>
                <a:spLocks/>
              </p:cNvSpPr>
              <p:nvPr userDrawn="1"/>
            </p:nvSpPr>
            <p:spPr bwMode="auto">
              <a:xfrm>
                <a:off x="3032127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7" name="Freeform 145"/>
              <p:cNvSpPr>
                <a:spLocks/>
              </p:cNvSpPr>
              <p:nvPr userDrawn="1"/>
            </p:nvSpPr>
            <p:spPr bwMode="auto">
              <a:xfrm>
                <a:off x="3856040" y="1368428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8" name="Freeform 146"/>
              <p:cNvSpPr>
                <a:spLocks/>
              </p:cNvSpPr>
              <p:nvPr userDrawn="1"/>
            </p:nvSpPr>
            <p:spPr bwMode="auto">
              <a:xfrm>
                <a:off x="3856040" y="1101727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9" name="Freeform 147"/>
              <p:cNvSpPr>
                <a:spLocks/>
              </p:cNvSpPr>
              <p:nvPr userDrawn="1"/>
            </p:nvSpPr>
            <p:spPr bwMode="auto">
              <a:xfrm>
                <a:off x="4678365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0" name="Freeform 148"/>
              <p:cNvSpPr>
                <a:spLocks/>
              </p:cNvSpPr>
              <p:nvPr userDrawn="1"/>
            </p:nvSpPr>
            <p:spPr bwMode="auto">
              <a:xfrm>
                <a:off x="4678365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1" name="Freeform 149"/>
              <p:cNvSpPr>
                <a:spLocks/>
              </p:cNvSpPr>
              <p:nvPr userDrawn="1"/>
            </p:nvSpPr>
            <p:spPr bwMode="auto">
              <a:xfrm>
                <a:off x="5500690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2" name="Freeform 150"/>
              <p:cNvSpPr>
                <a:spLocks/>
              </p:cNvSpPr>
              <p:nvPr userDrawn="1"/>
            </p:nvSpPr>
            <p:spPr bwMode="auto">
              <a:xfrm>
                <a:off x="5500690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3" name="Freeform 151"/>
              <p:cNvSpPr>
                <a:spLocks/>
              </p:cNvSpPr>
              <p:nvPr userDrawn="1"/>
            </p:nvSpPr>
            <p:spPr bwMode="auto">
              <a:xfrm>
                <a:off x="6324603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4" name="Freeform 152"/>
              <p:cNvSpPr>
                <a:spLocks/>
              </p:cNvSpPr>
              <p:nvPr userDrawn="1"/>
            </p:nvSpPr>
            <p:spPr bwMode="auto">
              <a:xfrm>
                <a:off x="6324603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5" name="Freeform 153"/>
              <p:cNvSpPr>
                <a:spLocks/>
              </p:cNvSpPr>
              <p:nvPr userDrawn="1"/>
            </p:nvSpPr>
            <p:spPr bwMode="auto">
              <a:xfrm>
                <a:off x="7146928" y="1368428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6" name="Freeform 154"/>
              <p:cNvSpPr>
                <a:spLocks/>
              </p:cNvSpPr>
              <p:nvPr userDrawn="1"/>
            </p:nvSpPr>
            <p:spPr bwMode="auto">
              <a:xfrm>
                <a:off x="7146928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7" name="Freeform 155"/>
              <p:cNvSpPr>
                <a:spLocks/>
              </p:cNvSpPr>
              <p:nvPr userDrawn="1"/>
            </p:nvSpPr>
            <p:spPr bwMode="auto">
              <a:xfrm>
                <a:off x="7970841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8" name="Freeform 156"/>
              <p:cNvSpPr>
                <a:spLocks/>
              </p:cNvSpPr>
              <p:nvPr userDrawn="1"/>
            </p:nvSpPr>
            <p:spPr bwMode="auto">
              <a:xfrm>
                <a:off x="7970841" y="1101727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9" name="Freeform 157"/>
              <p:cNvSpPr>
                <a:spLocks/>
              </p:cNvSpPr>
              <p:nvPr userDrawn="1"/>
            </p:nvSpPr>
            <p:spPr bwMode="auto">
              <a:xfrm>
                <a:off x="8793166" y="1368428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0" name="Freeform 158"/>
              <p:cNvSpPr>
                <a:spLocks/>
              </p:cNvSpPr>
              <p:nvPr userDrawn="1"/>
            </p:nvSpPr>
            <p:spPr bwMode="auto">
              <a:xfrm>
                <a:off x="8793166" y="1101727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1" name="Freeform 159"/>
              <p:cNvSpPr>
                <a:spLocks/>
              </p:cNvSpPr>
              <p:nvPr userDrawn="1"/>
            </p:nvSpPr>
            <p:spPr bwMode="auto">
              <a:xfrm>
                <a:off x="560389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2" name="Freeform 160"/>
              <p:cNvSpPr>
                <a:spLocks/>
              </p:cNvSpPr>
              <p:nvPr userDrawn="1"/>
            </p:nvSpPr>
            <p:spPr bwMode="auto">
              <a:xfrm>
                <a:off x="560389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3" name="Freeform 161"/>
              <p:cNvSpPr>
                <a:spLocks/>
              </p:cNvSpPr>
              <p:nvPr userDrawn="1"/>
            </p:nvSpPr>
            <p:spPr bwMode="auto">
              <a:xfrm>
                <a:off x="1382714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4" name="Freeform 162"/>
              <p:cNvSpPr>
                <a:spLocks/>
              </p:cNvSpPr>
              <p:nvPr userDrawn="1"/>
            </p:nvSpPr>
            <p:spPr bwMode="auto">
              <a:xfrm>
                <a:off x="1382714" y="423387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5" name="Freeform 163"/>
              <p:cNvSpPr>
                <a:spLocks/>
              </p:cNvSpPr>
              <p:nvPr userDrawn="1"/>
            </p:nvSpPr>
            <p:spPr bwMode="auto">
              <a:xfrm>
                <a:off x="2206627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6" name="Freeform 164"/>
              <p:cNvSpPr>
                <a:spLocks/>
              </p:cNvSpPr>
              <p:nvPr userDrawn="1"/>
            </p:nvSpPr>
            <p:spPr bwMode="auto">
              <a:xfrm>
                <a:off x="2209802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0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7" name="Freeform 165"/>
              <p:cNvSpPr>
                <a:spLocks/>
              </p:cNvSpPr>
              <p:nvPr userDrawn="1"/>
            </p:nvSpPr>
            <p:spPr bwMode="auto">
              <a:xfrm>
                <a:off x="3032127" y="4500570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8" name="Freeform 166"/>
              <p:cNvSpPr>
                <a:spLocks/>
              </p:cNvSpPr>
              <p:nvPr userDrawn="1"/>
            </p:nvSpPr>
            <p:spPr bwMode="auto">
              <a:xfrm>
                <a:off x="3032127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9" name="Freeform 167"/>
              <p:cNvSpPr>
                <a:spLocks/>
              </p:cNvSpPr>
              <p:nvPr userDrawn="1"/>
            </p:nvSpPr>
            <p:spPr bwMode="auto">
              <a:xfrm>
                <a:off x="3856040" y="4500570"/>
                <a:ext cx="184150" cy="42863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4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0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0" name="Freeform 168"/>
              <p:cNvSpPr>
                <a:spLocks/>
              </p:cNvSpPr>
              <p:nvPr userDrawn="1"/>
            </p:nvSpPr>
            <p:spPr bwMode="auto">
              <a:xfrm>
                <a:off x="3856040" y="4233870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1" name="Freeform 169"/>
              <p:cNvSpPr>
                <a:spLocks/>
              </p:cNvSpPr>
              <p:nvPr userDrawn="1"/>
            </p:nvSpPr>
            <p:spPr bwMode="auto">
              <a:xfrm>
                <a:off x="4678365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2" name="Freeform 170"/>
              <p:cNvSpPr>
                <a:spLocks/>
              </p:cNvSpPr>
              <p:nvPr userDrawn="1"/>
            </p:nvSpPr>
            <p:spPr bwMode="auto">
              <a:xfrm>
                <a:off x="4678365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3" name="Freeform 171"/>
              <p:cNvSpPr>
                <a:spLocks/>
              </p:cNvSpPr>
              <p:nvPr userDrawn="1"/>
            </p:nvSpPr>
            <p:spPr bwMode="auto">
              <a:xfrm>
                <a:off x="5500690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4" name="Freeform 172"/>
              <p:cNvSpPr>
                <a:spLocks/>
              </p:cNvSpPr>
              <p:nvPr userDrawn="1"/>
            </p:nvSpPr>
            <p:spPr bwMode="auto">
              <a:xfrm>
                <a:off x="5500690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5" name="Freeform 173"/>
              <p:cNvSpPr>
                <a:spLocks/>
              </p:cNvSpPr>
              <p:nvPr userDrawn="1"/>
            </p:nvSpPr>
            <p:spPr bwMode="auto">
              <a:xfrm>
                <a:off x="6324603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6" name="Freeform 174"/>
              <p:cNvSpPr>
                <a:spLocks/>
              </p:cNvSpPr>
              <p:nvPr userDrawn="1"/>
            </p:nvSpPr>
            <p:spPr bwMode="auto">
              <a:xfrm>
                <a:off x="6324603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2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7" name="Freeform 175"/>
              <p:cNvSpPr>
                <a:spLocks/>
              </p:cNvSpPr>
              <p:nvPr userDrawn="1"/>
            </p:nvSpPr>
            <p:spPr bwMode="auto">
              <a:xfrm>
                <a:off x="7146928" y="4500570"/>
                <a:ext cx="184150" cy="42863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4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0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8" name="Freeform 176"/>
              <p:cNvSpPr>
                <a:spLocks/>
              </p:cNvSpPr>
              <p:nvPr userDrawn="1"/>
            </p:nvSpPr>
            <p:spPr bwMode="auto">
              <a:xfrm>
                <a:off x="7146928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9" name="Freeform 177"/>
              <p:cNvSpPr>
                <a:spLocks/>
              </p:cNvSpPr>
              <p:nvPr userDrawn="1"/>
            </p:nvSpPr>
            <p:spPr bwMode="auto">
              <a:xfrm>
                <a:off x="7970841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0" name="Freeform 178"/>
              <p:cNvSpPr>
                <a:spLocks/>
              </p:cNvSpPr>
              <p:nvPr userDrawn="1"/>
            </p:nvSpPr>
            <p:spPr bwMode="auto">
              <a:xfrm>
                <a:off x="7970841" y="4233870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1" name="Freeform 179"/>
              <p:cNvSpPr>
                <a:spLocks/>
              </p:cNvSpPr>
              <p:nvPr userDrawn="1"/>
            </p:nvSpPr>
            <p:spPr bwMode="auto">
              <a:xfrm>
                <a:off x="8793166" y="4500570"/>
                <a:ext cx="187325" cy="42863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4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0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2" name="Freeform 180"/>
              <p:cNvSpPr>
                <a:spLocks/>
              </p:cNvSpPr>
              <p:nvPr userDrawn="1"/>
            </p:nvSpPr>
            <p:spPr bwMode="auto">
              <a:xfrm>
                <a:off x="8793166" y="4233870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2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0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3" name="Freeform 181"/>
              <p:cNvSpPr>
                <a:spLocks/>
              </p:cNvSpPr>
              <p:nvPr userDrawn="1"/>
            </p:nvSpPr>
            <p:spPr bwMode="auto">
              <a:xfrm>
                <a:off x="560389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4" name="Freeform 182"/>
              <p:cNvSpPr>
                <a:spLocks/>
              </p:cNvSpPr>
              <p:nvPr userDrawn="1"/>
            </p:nvSpPr>
            <p:spPr bwMode="auto">
              <a:xfrm>
                <a:off x="560389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5" name="Freeform 183"/>
              <p:cNvSpPr>
                <a:spLocks/>
              </p:cNvSpPr>
              <p:nvPr userDrawn="1"/>
            </p:nvSpPr>
            <p:spPr bwMode="auto">
              <a:xfrm>
                <a:off x="1382714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6" name="Freeform 184"/>
              <p:cNvSpPr>
                <a:spLocks/>
              </p:cNvSpPr>
              <p:nvPr userDrawn="1"/>
            </p:nvSpPr>
            <p:spPr bwMode="auto">
              <a:xfrm>
                <a:off x="1382714" y="211455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7" name="Freeform 185"/>
              <p:cNvSpPr>
                <a:spLocks/>
              </p:cNvSpPr>
              <p:nvPr userDrawn="1"/>
            </p:nvSpPr>
            <p:spPr bwMode="auto">
              <a:xfrm>
                <a:off x="2206627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3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8" name="Freeform 186"/>
              <p:cNvSpPr>
                <a:spLocks/>
              </p:cNvSpPr>
              <p:nvPr userDrawn="1"/>
            </p:nvSpPr>
            <p:spPr bwMode="auto">
              <a:xfrm>
                <a:off x="2209802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5" y="8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3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9" name="Freeform 187"/>
              <p:cNvSpPr>
                <a:spLocks/>
              </p:cNvSpPr>
              <p:nvPr userDrawn="1"/>
            </p:nvSpPr>
            <p:spPr bwMode="auto">
              <a:xfrm>
                <a:off x="3032127" y="2382842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0" name="Freeform 188"/>
              <p:cNvSpPr>
                <a:spLocks/>
              </p:cNvSpPr>
              <p:nvPr userDrawn="1"/>
            </p:nvSpPr>
            <p:spPr bwMode="auto">
              <a:xfrm>
                <a:off x="3032127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1" y="8"/>
                      <a:pt x="19" y="5"/>
                      <a:pt x="28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1" name="Freeform 189"/>
              <p:cNvSpPr>
                <a:spLocks/>
              </p:cNvSpPr>
              <p:nvPr userDrawn="1"/>
            </p:nvSpPr>
            <p:spPr bwMode="auto">
              <a:xfrm>
                <a:off x="3856040" y="2382842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2" name="Freeform 190"/>
              <p:cNvSpPr>
                <a:spLocks/>
              </p:cNvSpPr>
              <p:nvPr userDrawn="1"/>
            </p:nvSpPr>
            <p:spPr bwMode="auto">
              <a:xfrm>
                <a:off x="3856040" y="2114554"/>
                <a:ext cx="184150" cy="42863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8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3" name="Freeform 191"/>
              <p:cNvSpPr>
                <a:spLocks/>
              </p:cNvSpPr>
              <p:nvPr userDrawn="1"/>
            </p:nvSpPr>
            <p:spPr bwMode="auto">
              <a:xfrm>
                <a:off x="4678365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4" name="Freeform 192"/>
              <p:cNvSpPr>
                <a:spLocks/>
              </p:cNvSpPr>
              <p:nvPr userDrawn="1"/>
            </p:nvSpPr>
            <p:spPr bwMode="auto">
              <a:xfrm>
                <a:off x="4678365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7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5" name="Freeform 193"/>
              <p:cNvSpPr>
                <a:spLocks/>
              </p:cNvSpPr>
              <p:nvPr userDrawn="1"/>
            </p:nvSpPr>
            <p:spPr bwMode="auto">
              <a:xfrm>
                <a:off x="5500690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6" name="Freeform 194"/>
              <p:cNvSpPr>
                <a:spLocks/>
              </p:cNvSpPr>
              <p:nvPr userDrawn="1"/>
            </p:nvSpPr>
            <p:spPr bwMode="auto">
              <a:xfrm>
                <a:off x="5500690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7" name="Freeform 195"/>
              <p:cNvSpPr>
                <a:spLocks/>
              </p:cNvSpPr>
              <p:nvPr userDrawn="1"/>
            </p:nvSpPr>
            <p:spPr bwMode="auto">
              <a:xfrm>
                <a:off x="6324603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8" name="Freeform 196"/>
              <p:cNvSpPr>
                <a:spLocks/>
              </p:cNvSpPr>
              <p:nvPr userDrawn="1"/>
            </p:nvSpPr>
            <p:spPr bwMode="auto">
              <a:xfrm>
                <a:off x="6324603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9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1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3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9" name="Freeform 197"/>
              <p:cNvSpPr>
                <a:spLocks/>
              </p:cNvSpPr>
              <p:nvPr userDrawn="1"/>
            </p:nvSpPr>
            <p:spPr bwMode="auto">
              <a:xfrm>
                <a:off x="7146928" y="2382842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3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0" name="Freeform 198"/>
              <p:cNvSpPr>
                <a:spLocks/>
              </p:cNvSpPr>
              <p:nvPr userDrawn="1"/>
            </p:nvSpPr>
            <p:spPr bwMode="auto">
              <a:xfrm>
                <a:off x="7146928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1" name="Freeform 199"/>
              <p:cNvSpPr>
                <a:spLocks/>
              </p:cNvSpPr>
              <p:nvPr userDrawn="1"/>
            </p:nvSpPr>
            <p:spPr bwMode="auto">
              <a:xfrm>
                <a:off x="7970841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2" name="Freeform 200"/>
              <p:cNvSpPr>
                <a:spLocks/>
              </p:cNvSpPr>
              <p:nvPr userDrawn="1"/>
            </p:nvSpPr>
            <p:spPr bwMode="auto">
              <a:xfrm>
                <a:off x="7970841" y="2114554"/>
                <a:ext cx="184150" cy="42863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9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3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3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3" name="Freeform 201"/>
              <p:cNvSpPr>
                <a:spLocks/>
              </p:cNvSpPr>
              <p:nvPr userDrawn="1"/>
            </p:nvSpPr>
            <p:spPr bwMode="auto">
              <a:xfrm>
                <a:off x="8793166" y="2382842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3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1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4" name="Freeform 202"/>
              <p:cNvSpPr>
                <a:spLocks/>
              </p:cNvSpPr>
              <p:nvPr userDrawn="1"/>
            </p:nvSpPr>
            <p:spPr bwMode="auto">
              <a:xfrm>
                <a:off x="8793166" y="2114554"/>
                <a:ext cx="187325" cy="42863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9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3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9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12" y="8"/>
                      <a:pt x="20" y="5"/>
                      <a:pt x="29" y="5"/>
                    </a:cubicBezTo>
                    <a:cubicBezTo>
                      <a:pt x="38" y="5"/>
                      <a:pt x="46" y="8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3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5" name="Freeform 203"/>
              <p:cNvSpPr>
                <a:spLocks/>
              </p:cNvSpPr>
              <p:nvPr userDrawn="1"/>
            </p:nvSpPr>
            <p:spPr bwMode="auto">
              <a:xfrm>
                <a:off x="560389" y="3487743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6" name="Freeform 204"/>
              <p:cNvSpPr>
                <a:spLocks/>
              </p:cNvSpPr>
              <p:nvPr userDrawn="1"/>
            </p:nvSpPr>
            <p:spPr bwMode="auto">
              <a:xfrm>
                <a:off x="560389" y="3219456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" name="Group 1"/>
            <p:cNvGrpSpPr/>
            <p:nvPr userDrawn="1"/>
          </p:nvGrpSpPr>
          <p:grpSpPr>
            <a:xfrm>
              <a:off x="1382713" y="3219451"/>
              <a:ext cx="7597775" cy="309562"/>
              <a:chOff x="1382713" y="3219451"/>
              <a:chExt cx="7597775" cy="309562"/>
            </a:xfrm>
          </p:grpSpPr>
          <p:sp>
            <p:nvSpPr>
              <p:cNvPr id="247" name="Freeform 206"/>
              <p:cNvSpPr>
                <a:spLocks/>
              </p:cNvSpPr>
              <p:nvPr userDrawn="1"/>
            </p:nvSpPr>
            <p:spPr bwMode="auto">
              <a:xfrm>
                <a:off x="1382713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8" name="Freeform 207"/>
              <p:cNvSpPr>
                <a:spLocks/>
              </p:cNvSpPr>
              <p:nvPr userDrawn="1"/>
            </p:nvSpPr>
            <p:spPr bwMode="auto">
              <a:xfrm>
                <a:off x="1382713" y="3219451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9" name="Freeform 208"/>
              <p:cNvSpPr>
                <a:spLocks/>
              </p:cNvSpPr>
              <p:nvPr userDrawn="1"/>
            </p:nvSpPr>
            <p:spPr bwMode="auto">
              <a:xfrm>
                <a:off x="2206626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9" y="10"/>
                      <a:pt x="56" y="5"/>
                    </a:cubicBezTo>
                    <a:cubicBezTo>
                      <a:pt x="58" y="4"/>
                      <a:pt x="58" y="2"/>
                      <a:pt x="57" y="1"/>
                    </a:cubicBezTo>
                    <a:cubicBezTo>
                      <a:pt x="57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7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0" name="Freeform 209"/>
              <p:cNvSpPr>
                <a:spLocks/>
              </p:cNvSpPr>
              <p:nvPr userDrawn="1"/>
            </p:nvSpPr>
            <p:spPr bwMode="auto">
              <a:xfrm>
                <a:off x="2209801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2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5" y="7"/>
                      <a:pt x="52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5" y="12"/>
                      <a:pt x="56" y="12"/>
                    </a:cubicBezTo>
                    <a:cubicBezTo>
                      <a:pt x="57" y="11"/>
                      <a:pt x="56" y="9"/>
                      <a:pt x="55" y="8"/>
                    </a:cubicBezTo>
                    <a:cubicBezTo>
                      <a:pt x="47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1" name="Freeform 210"/>
              <p:cNvSpPr>
                <a:spLocks/>
              </p:cNvSpPr>
              <p:nvPr userDrawn="1"/>
            </p:nvSpPr>
            <p:spPr bwMode="auto">
              <a:xfrm>
                <a:off x="3032126" y="348773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19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2" name="Freeform 211"/>
              <p:cNvSpPr>
                <a:spLocks/>
              </p:cNvSpPr>
              <p:nvPr userDrawn="1"/>
            </p:nvSpPr>
            <p:spPr bwMode="auto">
              <a:xfrm>
                <a:off x="3032126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0 w 57"/>
                  <a:gd name="T5" fmla="*/ 12 h 13"/>
                  <a:gd name="T6" fmla="*/ 2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5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8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0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2"/>
                    </a:cubicBezTo>
                    <a:cubicBezTo>
                      <a:pt x="11" y="7"/>
                      <a:pt x="19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3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5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3" name="Freeform 212"/>
              <p:cNvSpPr>
                <a:spLocks/>
              </p:cNvSpPr>
              <p:nvPr userDrawn="1"/>
            </p:nvSpPr>
            <p:spPr bwMode="auto">
              <a:xfrm>
                <a:off x="3856038" y="3487738"/>
                <a:ext cx="184150" cy="41275"/>
              </a:xfrm>
              <a:custGeom>
                <a:avLst/>
                <a:gdLst>
                  <a:gd name="T0" fmla="*/ 2 w 57"/>
                  <a:gd name="T1" fmla="*/ 0 h 13"/>
                  <a:gd name="T2" fmla="*/ 0 w 57"/>
                  <a:gd name="T3" fmla="*/ 1 h 13"/>
                  <a:gd name="T4" fmla="*/ 1 w 57"/>
                  <a:gd name="T5" fmla="*/ 5 h 13"/>
                  <a:gd name="T6" fmla="*/ 28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8 w 57"/>
                  <a:gd name="T17" fmla="*/ 8 h 13"/>
                  <a:gd name="T18" fmla="*/ 4 w 57"/>
                  <a:gd name="T19" fmla="*/ 1 h 13"/>
                  <a:gd name="T20" fmla="*/ 2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8" y="13"/>
                      <a:pt x="28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8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4" name="Freeform 213"/>
              <p:cNvSpPr>
                <a:spLocks/>
              </p:cNvSpPr>
              <p:nvPr userDrawn="1"/>
            </p:nvSpPr>
            <p:spPr bwMode="auto">
              <a:xfrm>
                <a:off x="3856038" y="3219451"/>
                <a:ext cx="184150" cy="41275"/>
              </a:xfrm>
              <a:custGeom>
                <a:avLst/>
                <a:gdLst>
                  <a:gd name="T0" fmla="*/ 28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8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8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8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8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8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5" name="Freeform 214"/>
              <p:cNvSpPr>
                <a:spLocks/>
              </p:cNvSpPr>
              <p:nvPr userDrawn="1"/>
            </p:nvSpPr>
            <p:spPr bwMode="auto">
              <a:xfrm>
                <a:off x="4678363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8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7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6" name="Freeform 215"/>
              <p:cNvSpPr>
                <a:spLocks/>
              </p:cNvSpPr>
              <p:nvPr userDrawn="1"/>
            </p:nvSpPr>
            <p:spPr bwMode="auto">
              <a:xfrm>
                <a:off x="4678363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7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8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7" name="Freeform 216"/>
              <p:cNvSpPr>
                <a:spLocks/>
              </p:cNvSpPr>
              <p:nvPr userDrawn="1"/>
            </p:nvSpPr>
            <p:spPr bwMode="auto">
              <a:xfrm>
                <a:off x="5500688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6 w 57"/>
                  <a:gd name="T11" fmla="*/ 1 h 13"/>
                  <a:gd name="T12" fmla="*/ 54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6" y="1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8" name="Freeform 217"/>
              <p:cNvSpPr>
                <a:spLocks/>
              </p:cNvSpPr>
              <p:nvPr userDrawn="1"/>
            </p:nvSpPr>
            <p:spPr bwMode="auto">
              <a:xfrm>
                <a:off x="5500688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9" name="Freeform 218"/>
              <p:cNvSpPr>
                <a:spLocks/>
              </p:cNvSpPr>
              <p:nvPr userDrawn="1"/>
            </p:nvSpPr>
            <p:spPr bwMode="auto">
              <a:xfrm>
                <a:off x="6324601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0" name="Freeform 219"/>
              <p:cNvSpPr>
                <a:spLocks/>
              </p:cNvSpPr>
              <p:nvPr userDrawn="1"/>
            </p:nvSpPr>
            <p:spPr bwMode="auto">
              <a:xfrm>
                <a:off x="6324601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1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4 w 57"/>
                  <a:gd name="T15" fmla="*/ 13 h 13"/>
                  <a:gd name="T16" fmla="*/ 56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9" y="3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1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3"/>
                      <a:pt x="56" y="12"/>
                      <a:pt x="56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1" name="Freeform 220"/>
              <p:cNvSpPr>
                <a:spLocks/>
              </p:cNvSpPr>
              <p:nvPr userDrawn="1"/>
            </p:nvSpPr>
            <p:spPr bwMode="auto">
              <a:xfrm>
                <a:off x="7146926" y="3487738"/>
                <a:ext cx="184150" cy="41275"/>
              </a:xfrm>
              <a:custGeom>
                <a:avLst/>
                <a:gdLst>
                  <a:gd name="T0" fmla="*/ 3 w 57"/>
                  <a:gd name="T1" fmla="*/ 0 h 13"/>
                  <a:gd name="T2" fmla="*/ 1 w 57"/>
                  <a:gd name="T3" fmla="*/ 1 h 13"/>
                  <a:gd name="T4" fmla="*/ 1 w 57"/>
                  <a:gd name="T5" fmla="*/ 5 h 13"/>
                  <a:gd name="T6" fmla="*/ 29 w 57"/>
                  <a:gd name="T7" fmla="*/ 13 h 13"/>
                  <a:gd name="T8" fmla="*/ 56 w 57"/>
                  <a:gd name="T9" fmla="*/ 5 h 13"/>
                  <a:gd name="T10" fmla="*/ 57 w 57"/>
                  <a:gd name="T11" fmla="*/ 1 h 13"/>
                  <a:gd name="T12" fmla="*/ 55 w 57"/>
                  <a:gd name="T13" fmla="*/ 0 h 13"/>
                  <a:gd name="T14" fmla="*/ 53 w 57"/>
                  <a:gd name="T15" fmla="*/ 1 h 13"/>
                  <a:gd name="T16" fmla="*/ 29 w 57"/>
                  <a:gd name="T17" fmla="*/ 8 h 13"/>
                  <a:gd name="T18" fmla="*/ 4 w 57"/>
                  <a:gd name="T19" fmla="*/ 1 h 13"/>
                  <a:gd name="T20" fmla="*/ 3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7" y="2"/>
                      <a:pt x="57" y="1"/>
                    </a:cubicBezTo>
                    <a:cubicBezTo>
                      <a:pt x="56" y="1"/>
                      <a:pt x="55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1" y="6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2" name="Freeform 221"/>
              <p:cNvSpPr>
                <a:spLocks/>
              </p:cNvSpPr>
              <p:nvPr userDrawn="1"/>
            </p:nvSpPr>
            <p:spPr bwMode="auto">
              <a:xfrm>
                <a:off x="7146926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4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4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3" name="Freeform 222"/>
              <p:cNvSpPr>
                <a:spLocks/>
              </p:cNvSpPr>
              <p:nvPr userDrawn="1"/>
            </p:nvSpPr>
            <p:spPr bwMode="auto">
              <a:xfrm>
                <a:off x="7970838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3 w 58"/>
                  <a:gd name="T15" fmla="*/ 1 h 13"/>
                  <a:gd name="T16" fmla="*/ 29 w 58"/>
                  <a:gd name="T17" fmla="*/ 8 h 13"/>
                  <a:gd name="T18" fmla="*/ 4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3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4" name="Freeform 223"/>
              <p:cNvSpPr>
                <a:spLocks/>
              </p:cNvSpPr>
              <p:nvPr userDrawn="1"/>
            </p:nvSpPr>
            <p:spPr bwMode="auto">
              <a:xfrm>
                <a:off x="7970838" y="3219451"/>
                <a:ext cx="184150" cy="41275"/>
              </a:xfrm>
              <a:custGeom>
                <a:avLst/>
                <a:gdLst>
                  <a:gd name="T0" fmla="*/ 29 w 57"/>
                  <a:gd name="T1" fmla="*/ 0 h 13"/>
                  <a:gd name="T2" fmla="*/ 2 w 57"/>
                  <a:gd name="T3" fmla="*/ 8 h 13"/>
                  <a:gd name="T4" fmla="*/ 1 w 57"/>
                  <a:gd name="T5" fmla="*/ 12 h 13"/>
                  <a:gd name="T6" fmla="*/ 3 w 57"/>
                  <a:gd name="T7" fmla="*/ 13 h 13"/>
                  <a:gd name="T8" fmla="*/ 5 w 57"/>
                  <a:gd name="T9" fmla="*/ 12 h 13"/>
                  <a:gd name="T10" fmla="*/ 29 w 57"/>
                  <a:gd name="T11" fmla="*/ 5 h 13"/>
                  <a:gd name="T12" fmla="*/ 53 w 57"/>
                  <a:gd name="T13" fmla="*/ 12 h 13"/>
                  <a:gd name="T14" fmla="*/ 55 w 57"/>
                  <a:gd name="T15" fmla="*/ 13 h 13"/>
                  <a:gd name="T16" fmla="*/ 57 w 57"/>
                  <a:gd name="T17" fmla="*/ 12 h 13"/>
                  <a:gd name="T18" fmla="*/ 56 w 57"/>
                  <a:gd name="T19" fmla="*/ 8 h 13"/>
                  <a:gd name="T20" fmla="*/ 29 w 5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5" y="13"/>
                      <a:pt x="56" y="12"/>
                      <a:pt x="57" y="12"/>
                    </a:cubicBezTo>
                    <a:cubicBezTo>
                      <a:pt x="57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5" name="Freeform 224"/>
              <p:cNvSpPr>
                <a:spLocks/>
              </p:cNvSpPr>
              <p:nvPr userDrawn="1"/>
            </p:nvSpPr>
            <p:spPr bwMode="auto">
              <a:xfrm>
                <a:off x="8793163" y="3487738"/>
                <a:ext cx="187325" cy="41275"/>
              </a:xfrm>
              <a:custGeom>
                <a:avLst/>
                <a:gdLst>
                  <a:gd name="T0" fmla="*/ 3 w 58"/>
                  <a:gd name="T1" fmla="*/ 0 h 13"/>
                  <a:gd name="T2" fmla="*/ 1 w 58"/>
                  <a:gd name="T3" fmla="*/ 1 h 13"/>
                  <a:gd name="T4" fmla="*/ 2 w 58"/>
                  <a:gd name="T5" fmla="*/ 5 h 13"/>
                  <a:gd name="T6" fmla="*/ 29 w 58"/>
                  <a:gd name="T7" fmla="*/ 13 h 13"/>
                  <a:gd name="T8" fmla="*/ 56 w 58"/>
                  <a:gd name="T9" fmla="*/ 5 h 13"/>
                  <a:gd name="T10" fmla="*/ 57 w 58"/>
                  <a:gd name="T11" fmla="*/ 1 h 13"/>
                  <a:gd name="T12" fmla="*/ 55 w 58"/>
                  <a:gd name="T13" fmla="*/ 0 h 13"/>
                  <a:gd name="T14" fmla="*/ 54 w 58"/>
                  <a:gd name="T15" fmla="*/ 1 h 13"/>
                  <a:gd name="T16" fmla="*/ 29 w 58"/>
                  <a:gd name="T17" fmla="*/ 8 h 13"/>
                  <a:gd name="T18" fmla="*/ 5 w 58"/>
                  <a:gd name="T19" fmla="*/ 1 h 13"/>
                  <a:gd name="T20" fmla="*/ 3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10" y="10"/>
                      <a:pt x="19" y="13"/>
                      <a:pt x="29" y="13"/>
                    </a:cubicBezTo>
                    <a:cubicBezTo>
                      <a:pt x="39" y="13"/>
                      <a:pt x="48" y="10"/>
                      <a:pt x="56" y="5"/>
                    </a:cubicBezTo>
                    <a:cubicBezTo>
                      <a:pt x="57" y="4"/>
                      <a:pt x="58" y="2"/>
                      <a:pt x="57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46" y="6"/>
                      <a:pt x="38" y="8"/>
                      <a:pt x="29" y="8"/>
                    </a:cubicBezTo>
                    <a:cubicBezTo>
                      <a:pt x="20" y="8"/>
                      <a:pt x="12" y="6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6" name="Freeform 225"/>
              <p:cNvSpPr>
                <a:spLocks/>
              </p:cNvSpPr>
              <p:nvPr userDrawn="1"/>
            </p:nvSpPr>
            <p:spPr bwMode="auto">
              <a:xfrm>
                <a:off x="8793163" y="3219451"/>
                <a:ext cx="187325" cy="41275"/>
              </a:xfrm>
              <a:custGeom>
                <a:avLst/>
                <a:gdLst>
                  <a:gd name="T0" fmla="*/ 29 w 58"/>
                  <a:gd name="T1" fmla="*/ 0 h 13"/>
                  <a:gd name="T2" fmla="*/ 2 w 58"/>
                  <a:gd name="T3" fmla="*/ 8 h 13"/>
                  <a:gd name="T4" fmla="*/ 1 w 58"/>
                  <a:gd name="T5" fmla="*/ 12 h 13"/>
                  <a:gd name="T6" fmla="*/ 3 w 58"/>
                  <a:gd name="T7" fmla="*/ 13 h 13"/>
                  <a:gd name="T8" fmla="*/ 5 w 58"/>
                  <a:gd name="T9" fmla="*/ 12 h 13"/>
                  <a:gd name="T10" fmla="*/ 29 w 58"/>
                  <a:gd name="T11" fmla="*/ 5 h 13"/>
                  <a:gd name="T12" fmla="*/ 53 w 58"/>
                  <a:gd name="T13" fmla="*/ 12 h 13"/>
                  <a:gd name="T14" fmla="*/ 55 w 58"/>
                  <a:gd name="T15" fmla="*/ 13 h 13"/>
                  <a:gd name="T16" fmla="*/ 57 w 58"/>
                  <a:gd name="T17" fmla="*/ 12 h 13"/>
                  <a:gd name="T18" fmla="*/ 56 w 58"/>
                  <a:gd name="T19" fmla="*/ 8 h 13"/>
                  <a:gd name="T20" fmla="*/ 29 w 5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3">
                    <a:moveTo>
                      <a:pt x="29" y="0"/>
                    </a:moveTo>
                    <a:cubicBezTo>
                      <a:pt x="19" y="0"/>
                      <a:pt x="10" y="3"/>
                      <a:pt x="2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12" y="7"/>
                      <a:pt x="20" y="5"/>
                      <a:pt x="29" y="5"/>
                    </a:cubicBezTo>
                    <a:cubicBezTo>
                      <a:pt x="38" y="5"/>
                      <a:pt x="46" y="7"/>
                      <a:pt x="53" y="12"/>
                    </a:cubicBezTo>
                    <a:cubicBezTo>
                      <a:pt x="54" y="13"/>
                      <a:pt x="54" y="13"/>
                      <a:pt x="55" y="13"/>
                    </a:cubicBezTo>
                    <a:cubicBezTo>
                      <a:pt x="56" y="13"/>
                      <a:pt x="56" y="12"/>
                      <a:pt x="57" y="12"/>
                    </a:cubicBezTo>
                    <a:cubicBezTo>
                      <a:pt x="58" y="11"/>
                      <a:pt x="57" y="9"/>
                      <a:pt x="56" y="8"/>
                    </a:cubicBezTo>
                    <a:cubicBezTo>
                      <a:pt x="48" y="3"/>
                      <a:pt x="39" y="0"/>
                      <a:pt x="29" y="0"/>
                    </a:cubicBezTo>
                  </a:path>
                </a:pathLst>
              </a:custGeom>
              <a:solidFill>
                <a:srgbClr val="50276E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2" name="Group 4"/>
          <p:cNvGrpSpPr>
            <a:grpSpLocks noChangeAspect="1"/>
          </p:cNvGrpSpPr>
          <p:nvPr/>
        </p:nvGrpSpPr>
        <p:grpSpPr bwMode="auto">
          <a:xfrm flipV="1">
            <a:off x="0" y="3135641"/>
            <a:ext cx="12192000" cy="2487083"/>
            <a:chOff x="0" y="1041"/>
            <a:chExt cx="5760" cy="1175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041"/>
              <a:ext cx="5760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0" y="1039"/>
              <a:ext cx="5760" cy="1175"/>
            </a:xfrm>
            <a:custGeom>
              <a:avLst/>
              <a:gdLst>
                <a:gd name="T0" fmla="*/ 1440 w 2880"/>
                <a:gd name="T1" fmla="*/ 0 h 585"/>
                <a:gd name="T2" fmla="*/ 0 w 2880"/>
                <a:gd name="T3" fmla="*/ 161 h 585"/>
                <a:gd name="T4" fmla="*/ 0 w 2880"/>
                <a:gd name="T5" fmla="*/ 585 h 585"/>
                <a:gd name="T6" fmla="*/ 1440 w 2880"/>
                <a:gd name="T7" fmla="*/ 424 h 585"/>
                <a:gd name="T8" fmla="*/ 2880 w 2880"/>
                <a:gd name="T9" fmla="*/ 585 h 585"/>
                <a:gd name="T10" fmla="*/ 2880 w 2880"/>
                <a:gd name="T11" fmla="*/ 161 h 585"/>
                <a:gd name="T12" fmla="*/ 1440 w 2880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0" h="585">
                  <a:moveTo>
                    <a:pt x="1440" y="0"/>
                  </a:moveTo>
                  <a:cubicBezTo>
                    <a:pt x="945" y="0"/>
                    <a:pt x="463" y="56"/>
                    <a:pt x="0" y="161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463" y="480"/>
                    <a:pt x="945" y="424"/>
                    <a:pt x="1440" y="424"/>
                  </a:cubicBezTo>
                  <a:cubicBezTo>
                    <a:pt x="1935" y="424"/>
                    <a:pt x="2417" y="480"/>
                    <a:pt x="2880" y="585"/>
                  </a:cubicBezTo>
                  <a:cubicBezTo>
                    <a:pt x="2880" y="161"/>
                    <a:pt x="2880" y="161"/>
                    <a:pt x="2880" y="161"/>
                  </a:cubicBezTo>
                  <a:cubicBezTo>
                    <a:pt x="2417" y="56"/>
                    <a:pt x="1935" y="0"/>
                    <a:pt x="1440" y="0"/>
                  </a:cubicBezTo>
                </a:path>
              </a:pathLst>
            </a:custGeom>
            <a:solidFill>
              <a:srgbClr val="5027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575733" y="3810001"/>
            <a:ext cx="11040535" cy="1812724"/>
          </a:xfrm>
        </p:spPr>
        <p:txBody>
          <a:bodyPr anchor="ctr" anchorCtr="0">
            <a:normAutofit/>
          </a:bodyPr>
          <a:lstStyle>
            <a:lvl1pPr algn="ctr">
              <a:defRPr sz="2400" b="1" cap="all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“TITLE PRESENTATION”</a:t>
            </a:r>
          </a:p>
        </p:txBody>
      </p:sp>
      <p:pic>
        <p:nvPicPr>
          <p:cNvPr id="2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91" y="573820"/>
            <a:ext cx="2316480" cy="4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05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0" y="186591"/>
            <a:ext cx="12192000" cy="3757084"/>
            <a:chOff x="0" y="127"/>
            <a:chExt cx="5760" cy="1775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338"/>
              <a:ext cx="576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0" y="127"/>
              <a:ext cx="5760" cy="566"/>
            </a:xfrm>
            <a:custGeom>
              <a:avLst/>
              <a:gdLst>
                <a:gd name="T0" fmla="*/ 2880 w 2880"/>
                <a:gd name="T1" fmla="*/ 0 h 280"/>
                <a:gd name="T2" fmla="*/ 0 w 2880"/>
                <a:gd name="T3" fmla="*/ 0 h 280"/>
                <a:gd name="T4" fmla="*/ 0 w 2880"/>
                <a:gd name="T5" fmla="*/ 119 h 280"/>
                <a:gd name="T6" fmla="*/ 1440 w 2880"/>
                <a:gd name="T7" fmla="*/ 280 h 280"/>
                <a:gd name="T8" fmla="*/ 2880 w 2880"/>
                <a:gd name="T9" fmla="*/ 119 h 280"/>
                <a:gd name="T10" fmla="*/ 2880 w 2880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80">
                  <a:moveTo>
                    <a:pt x="28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3" y="224"/>
                    <a:pt x="945" y="280"/>
                    <a:pt x="1440" y="280"/>
                  </a:cubicBezTo>
                  <a:cubicBezTo>
                    <a:pt x="1935" y="280"/>
                    <a:pt x="2417" y="224"/>
                    <a:pt x="2880" y="119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73C8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0" y="1"/>
            <a:ext cx="12192000" cy="1198033"/>
          </a:xfrm>
          <a:custGeom>
            <a:avLst/>
            <a:gdLst>
              <a:gd name="T0" fmla="*/ 2880 w 2880"/>
              <a:gd name="T1" fmla="*/ 0 h 280"/>
              <a:gd name="T2" fmla="*/ 0 w 2880"/>
              <a:gd name="T3" fmla="*/ 0 h 280"/>
              <a:gd name="T4" fmla="*/ 0 w 2880"/>
              <a:gd name="T5" fmla="*/ 119 h 280"/>
              <a:gd name="T6" fmla="*/ 1440 w 2880"/>
              <a:gd name="T7" fmla="*/ 280 h 280"/>
              <a:gd name="T8" fmla="*/ 2880 w 2880"/>
              <a:gd name="T9" fmla="*/ 119 h 280"/>
              <a:gd name="T10" fmla="*/ 2880 w 2880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0" h="280">
                <a:moveTo>
                  <a:pt x="28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9"/>
                  <a:pt x="0" y="119"/>
                  <a:pt x="0" y="119"/>
                </a:cubicBezTo>
                <a:cubicBezTo>
                  <a:pt x="463" y="224"/>
                  <a:pt x="945" y="280"/>
                  <a:pt x="1440" y="280"/>
                </a:cubicBezTo>
                <a:cubicBezTo>
                  <a:pt x="1935" y="280"/>
                  <a:pt x="2417" y="224"/>
                  <a:pt x="2880" y="119"/>
                </a:cubicBezTo>
                <a:cubicBezTo>
                  <a:pt x="2880" y="0"/>
                  <a:pt x="2880" y="0"/>
                  <a:pt x="2880" y="0"/>
                </a:cubicBezTo>
              </a:path>
            </a:pathLst>
          </a:custGeom>
          <a:solidFill>
            <a:srgbClr val="73C8DC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20" y="315544"/>
            <a:ext cx="1219200" cy="255344"/>
          </a:xfrm>
          <a:prstGeom prst="rect">
            <a:avLst/>
          </a:prstGeom>
        </p:spPr>
      </p:pic>
      <p:sp>
        <p:nvSpPr>
          <p:cNvPr id="14" name="Subtitle"/>
          <p:cNvSpPr>
            <a:spLocks noGrp="1"/>
          </p:cNvSpPr>
          <p:nvPr>
            <p:ph type="body" idx="1" hasCustomPrompt="1"/>
          </p:nvPr>
        </p:nvSpPr>
        <p:spPr>
          <a:xfrm>
            <a:off x="575734" y="599017"/>
            <a:ext cx="11040533" cy="411417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>
                <a:solidFill>
                  <a:srgbClr val="50276E"/>
                </a:solidFill>
                <a:latin typeface="Franklin Gothic Book" panose="020B05030201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presentation"/>
          <p:cNvSpPr>
            <a:spLocks noGrp="1"/>
          </p:cNvSpPr>
          <p:nvPr>
            <p:ph type="title" hasCustomPrompt="1"/>
          </p:nvPr>
        </p:nvSpPr>
        <p:spPr>
          <a:xfrm>
            <a:off x="575734" y="315544"/>
            <a:ext cx="11040533" cy="283472"/>
          </a:xfrm>
        </p:spPr>
        <p:txBody>
          <a:bodyPr lIns="0" tIns="0" rIns="0" bIns="0" anchor="t" anchorCtr="0">
            <a:normAutofit/>
          </a:bodyPr>
          <a:lstStyle>
            <a:lvl1pPr>
              <a:defRPr sz="2133" b="1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“TITLE PRESENTATION”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5734" y="1493080"/>
            <a:ext cx="11040533" cy="5053771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133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5415" indent="-357708">
              <a:buClr>
                <a:schemeClr val="tx2"/>
              </a:buClr>
              <a:buSzPct val="65000"/>
              <a:buFont typeface="Franklin Gothic Book" panose="020B0503020102020204" pitchFamily="34" charset="0"/>
              <a:buChar char="►"/>
              <a:defRPr sz="2133" baseline="0"/>
            </a:lvl2pPr>
            <a:lvl3pPr marL="1068891" indent="-361942">
              <a:buClr>
                <a:schemeClr val="tx2"/>
              </a:buClr>
              <a:buFont typeface="Franklin Gothic Book" panose="020B0503020102020204" pitchFamily="34" charset="0"/>
              <a:buChar char="●"/>
              <a:defRPr sz="1867" b="0"/>
            </a:lvl3pPr>
            <a:lvl4pPr marL="1437181" indent="-355591">
              <a:buClr>
                <a:schemeClr val="tx2"/>
              </a:buClr>
              <a:buFont typeface="Arial" panose="020B0604020202020204" pitchFamily="34" charset="0"/>
              <a:buChar char="›"/>
              <a:defRPr sz="2133" baseline="0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102777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382385"/>
            <a:ext cx="10178322" cy="673331"/>
          </a:xfrm>
        </p:spPr>
        <p:txBody>
          <a:bodyPr/>
          <a:lstStyle>
            <a:lvl1pPr>
              <a:defRPr sz="4500" cap="none"/>
            </a:lvl1pPr>
          </a:lstStyle>
          <a:p>
            <a:r>
              <a:rPr lang="fr-FR" dirty="0"/>
              <a:t>TITRE 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76687"/>
            <a:ext cx="10178322" cy="410290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F6C3827-1076-4B83-8350-AE4F6030A4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1678" y="1153233"/>
            <a:ext cx="10179050" cy="525937"/>
          </a:xfrm>
        </p:spPr>
        <p:txBody>
          <a:bodyPr lIns="90000">
            <a:noAutofit/>
          </a:bodyPr>
          <a:lstStyle>
            <a:lvl1pPr marL="0" indent="0">
              <a:buNone/>
              <a:defRPr sz="3000" b="0">
                <a:solidFill>
                  <a:schemeClr val="bg2">
                    <a:lumMod val="25000"/>
                  </a:schemeClr>
                </a:solidFill>
                <a:latin typeface="Impact (En-têtes)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301390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6FD3CD-4248-4484-90CB-D9141675B1FC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4" name="Image 13" descr="Une image contenant dessin, lumière, horloge&#10;&#10;Description générée automatiquement">
            <a:extLst>
              <a:ext uri="{FF2B5EF4-FFF2-40B4-BE49-F238E27FC236}">
                <a16:creationId xmlns:a16="http://schemas.microsoft.com/office/drawing/2014/main" id="{A9A907E8-9539-4C28-94A3-ED00C3A14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11" y="229421"/>
            <a:ext cx="2686325" cy="7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776687"/>
            <a:ext cx="4800600" cy="412881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1776687"/>
            <a:ext cx="4800600" cy="41288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BA2-67E4-4B9F-9B2C-26FE45F47A60}" type="datetime1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479742-29EB-463F-8BBA-B12532E90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1678" y="382385"/>
            <a:ext cx="10178322" cy="673331"/>
          </a:xfrm>
        </p:spPr>
        <p:txBody>
          <a:bodyPr/>
          <a:lstStyle>
            <a:lvl1pPr>
              <a:defRPr sz="4500" cap="none"/>
            </a:lvl1pPr>
          </a:lstStyle>
          <a:p>
            <a:r>
              <a:rPr lang="fr-FR" dirty="0"/>
              <a:t>TITRE PRINCIPAL</a:t>
            </a:r>
            <a:endParaRPr lang="en-US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691C07E-F895-4FDF-84DE-E857103B01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1678" y="1153233"/>
            <a:ext cx="10179050" cy="525937"/>
          </a:xfrm>
        </p:spPr>
        <p:txBody>
          <a:bodyPr lIns="90000">
            <a:noAutofit/>
          </a:bodyPr>
          <a:lstStyle>
            <a:lvl1pPr marL="0" indent="0">
              <a:buNone/>
              <a:defRPr sz="3000" b="0">
                <a:solidFill>
                  <a:schemeClr val="bg2">
                    <a:lumMod val="25000"/>
                  </a:schemeClr>
                </a:solidFill>
                <a:latin typeface="Impact (En-têtes)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77042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1785443"/>
            <a:ext cx="4796136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524245"/>
            <a:ext cx="4800600" cy="338125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178544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524245"/>
            <a:ext cx="4800600" cy="338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05AD-BBE8-4908-88DF-A329D83E6ED3}" type="datetime1">
              <a:rPr lang="fr-FR" smtClean="0"/>
              <a:t>26/10/2020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B9DF-E86A-4205-ADFC-7EE3ABCC4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1678" y="382385"/>
            <a:ext cx="10178322" cy="673331"/>
          </a:xfrm>
        </p:spPr>
        <p:txBody>
          <a:bodyPr/>
          <a:lstStyle>
            <a:lvl1pPr>
              <a:defRPr sz="4500" cap="none"/>
            </a:lvl1pPr>
          </a:lstStyle>
          <a:p>
            <a:r>
              <a:rPr lang="fr-FR" dirty="0"/>
              <a:t>TITRE PRINCIPAL</a:t>
            </a:r>
            <a:endParaRPr lang="en-US" dirty="0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C34167D7-0135-4B79-AE2D-276C5843AD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1678" y="1153233"/>
            <a:ext cx="10179050" cy="525937"/>
          </a:xfrm>
        </p:spPr>
        <p:txBody>
          <a:bodyPr lIns="90000">
            <a:noAutofit/>
          </a:bodyPr>
          <a:lstStyle>
            <a:lvl1pPr marL="0" indent="0">
              <a:buNone/>
              <a:defRPr sz="3000" b="0">
                <a:solidFill>
                  <a:schemeClr val="bg2">
                    <a:lumMod val="25000"/>
                  </a:schemeClr>
                </a:solidFill>
                <a:latin typeface="Impact (En-têtes)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3647946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11E-DEE4-43B6-BEF6-FF09B9036D1B}" type="datetime1">
              <a:rPr lang="fr-FR" smtClean="0"/>
              <a:t>26/10/2020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5FCC55-BA2C-41C9-98DD-2EF4E9511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1678" y="382385"/>
            <a:ext cx="10178322" cy="673331"/>
          </a:xfrm>
        </p:spPr>
        <p:txBody>
          <a:bodyPr/>
          <a:lstStyle>
            <a:lvl1pPr>
              <a:defRPr sz="4500" cap="none"/>
            </a:lvl1pPr>
          </a:lstStyle>
          <a:p>
            <a:r>
              <a:rPr lang="fr-FR" dirty="0"/>
              <a:t>TITRE PRINCIPAL</a:t>
            </a:r>
            <a:endParaRPr lang="en-US" dirty="0"/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DF0AA997-8AB1-4336-9AA5-11A236CC98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1678" y="1153233"/>
            <a:ext cx="10179050" cy="525937"/>
          </a:xfrm>
        </p:spPr>
        <p:txBody>
          <a:bodyPr lIns="90000">
            <a:noAutofit/>
          </a:bodyPr>
          <a:lstStyle>
            <a:lvl1pPr marL="0" indent="0">
              <a:buNone/>
              <a:defRPr sz="3000" b="0">
                <a:solidFill>
                  <a:schemeClr val="bg2">
                    <a:lumMod val="25000"/>
                  </a:schemeClr>
                </a:solidFill>
                <a:latin typeface="Impact (En-têtes)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4599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F546-1699-45B7-8EBC-BAC758A4D655}" type="datetime1">
              <a:rPr lang="fr-FR" smtClean="0"/>
              <a:t>26/10/2020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6225" y="1019941"/>
            <a:ext cx="3943350" cy="488555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EA48E6-4272-44DD-9A38-127BE9517CC0}" type="datetime1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 descr="Une image contenant dessin, lumière, horloge&#10;&#10;Description générée automatiquement">
            <a:extLst>
              <a:ext uri="{FF2B5EF4-FFF2-40B4-BE49-F238E27FC236}">
                <a16:creationId xmlns:a16="http://schemas.microsoft.com/office/drawing/2014/main" id="{61554655-065B-491B-A2CD-E8FDB52F85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58" y="6226570"/>
            <a:ext cx="1314565" cy="3484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F074B43-C35A-4ADC-8BA1-B06C0120288E}"/>
              </a:ext>
            </a:extLst>
          </p:cNvPr>
          <p:cNvSpPr txBox="1"/>
          <p:nvPr userDrawn="1"/>
        </p:nvSpPr>
        <p:spPr>
          <a:xfrm>
            <a:off x="7896225" y="389432"/>
            <a:ext cx="30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EXERCICE PRATIQUE</a:t>
            </a:r>
          </a:p>
        </p:txBody>
      </p:sp>
      <p:pic>
        <p:nvPicPr>
          <p:cNvPr id="13" name="Graphique 12" descr="Enseignant">
            <a:extLst>
              <a:ext uri="{FF2B5EF4-FFF2-40B4-BE49-F238E27FC236}">
                <a16:creationId xmlns:a16="http://schemas.microsoft.com/office/drawing/2014/main" id="{5F15141E-10FE-4D1E-8FC5-243538D197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273" y="144330"/>
            <a:ext cx="641227" cy="6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18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667669C-C802-4FDE-A8DD-E255A669FBD8}" type="datetime1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dessin, lumière, horloge&#10;&#10;Description générée automatiquement">
            <a:extLst>
              <a:ext uri="{FF2B5EF4-FFF2-40B4-BE49-F238E27FC236}">
                <a16:creationId xmlns:a16="http://schemas.microsoft.com/office/drawing/2014/main" id="{DBD7933B-8B0B-44A1-9CBA-390EF055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58" y="6226570"/>
            <a:ext cx="1314565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E14261-47D2-465D-B366-C655C9C3A63C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BBAA69-DC1A-4594-B3B3-40A4840E807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 7" descr="Une image contenant mètre&#10;&#10;Description générée automatiquement">
            <a:extLst>
              <a:ext uri="{FF2B5EF4-FFF2-40B4-BE49-F238E27FC236}">
                <a16:creationId xmlns:a16="http://schemas.microsoft.com/office/drawing/2014/main" id="{7CD1F8CC-1DC1-4F6F-98FC-04C887767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64667" r="21875"/>
          <a:stretch/>
        </p:blipFill>
        <p:spPr>
          <a:xfrm rot="5400000">
            <a:off x="-2983851" y="2988327"/>
            <a:ext cx="6858003" cy="881347"/>
          </a:xfrm>
          <a:prstGeom prst="rect">
            <a:avLst/>
          </a:prstGeom>
        </p:spPr>
      </p:pic>
      <p:pic>
        <p:nvPicPr>
          <p:cNvPr id="14" name="Image 13" descr="Une image contenant dessin, lumière, horloge&#10;&#10;Description générée automatiquement">
            <a:extLst>
              <a:ext uri="{FF2B5EF4-FFF2-40B4-BE49-F238E27FC236}">
                <a16:creationId xmlns:a16="http://schemas.microsoft.com/office/drawing/2014/main" id="{E2C4A927-3761-4B56-93E1-2F246241361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7244" y="3222522"/>
            <a:ext cx="1557859" cy="41295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172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  <p:sldLayoutId id="2147483676" r:id="rId14"/>
    <p:sldLayoutId id="2147483677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de_source" TargetMode="External"/><Relationship Id="rId2" Type="http://schemas.openxmlformats.org/officeDocument/2006/relationships/hyperlink" Target="https://fr.wikipedia.org/wiki/G%C3%A9nie_logici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Non-r%C3%A9gress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Intégration continue</a:t>
            </a:r>
          </a:p>
        </p:txBody>
      </p:sp>
    </p:spTree>
    <p:extLst>
      <p:ext uri="{BB962C8B-B14F-4D97-AF65-F5344CB8AC3E}">
        <p14:creationId xmlns:p14="http://schemas.microsoft.com/office/powerpoint/2010/main" val="254565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L’INTEGRATION CONTINUE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250950" y="1776413"/>
          <a:ext cx="10179049" cy="440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fr-FR" sz="2400"/>
                        <a:t>Sigle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Signification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Exemples d’outils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fr-FR" sz="2400"/>
                        <a:t>RM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Repository</a:t>
                      </a:r>
                      <a:r>
                        <a:rPr lang="fr-FR" sz="2400" baseline="0" dirty="0"/>
                        <a:t> Manager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Nexus</a:t>
                      </a:r>
                      <a:r>
                        <a:rPr lang="fr-FR" sz="2400" dirty="0"/>
                        <a:t>, Apache Archiva, </a:t>
                      </a:r>
                      <a:r>
                        <a:rPr lang="fr-FR" sz="2400" b="1" dirty="0" err="1"/>
                        <a:t>Artifactory</a:t>
                      </a:r>
                      <a:endParaRPr lang="fr-FR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fr-FR" sz="2400"/>
                        <a:t>CI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err="1"/>
                        <a:t>Continuous</a:t>
                      </a:r>
                      <a:r>
                        <a:rPr lang="fr-FR" sz="2400" baseline="0"/>
                        <a:t> </a:t>
                      </a:r>
                      <a:r>
                        <a:rPr lang="fr-FR" sz="2400" baseline="0" err="1"/>
                        <a:t>Integration</a:t>
                      </a:r>
                      <a:endParaRPr lang="fr-FR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Jenkins</a:t>
                      </a:r>
                      <a:r>
                        <a:rPr lang="fr-FR" sz="2400" dirty="0"/>
                        <a:t>/Hudson</a:t>
                      </a:r>
                      <a:r>
                        <a:rPr lang="fr-FR" sz="2400" baseline="0" dirty="0"/>
                        <a:t>, </a:t>
                      </a:r>
                      <a:r>
                        <a:rPr lang="fr-FR" sz="2400" baseline="0" dirty="0" err="1"/>
                        <a:t>TeamCity</a:t>
                      </a:r>
                      <a:r>
                        <a:rPr lang="fr-FR" sz="2400" baseline="0" dirty="0"/>
                        <a:t>, </a:t>
                      </a:r>
                      <a:r>
                        <a:rPr lang="fr-FR" sz="2400" baseline="0" dirty="0" err="1"/>
                        <a:t>Bamboo</a:t>
                      </a:r>
                      <a:r>
                        <a:rPr lang="fr-FR" sz="2400" baseline="0" dirty="0"/>
                        <a:t>, Continuum, </a:t>
                      </a:r>
                      <a:r>
                        <a:rPr lang="fr-FR" sz="2400" baseline="0" dirty="0" err="1"/>
                        <a:t>GitLab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fr-FR" sz="2400"/>
                        <a:t>QA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err="1"/>
                        <a:t>Quality</a:t>
                      </a:r>
                      <a:r>
                        <a:rPr lang="fr-FR" sz="2400"/>
                        <a:t> Assurance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b="1" dirty="0" err="1"/>
                        <a:t>SonarQube</a:t>
                      </a:r>
                      <a:endParaRPr lang="fr-FR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fr-FR" sz="2400"/>
                        <a:t>SCM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/>
                        <a:t>Source</a:t>
                      </a:r>
                      <a:r>
                        <a:rPr lang="fr-FR" sz="2400" baseline="0"/>
                        <a:t> Control Management</a:t>
                      </a:r>
                      <a:endParaRPr lang="fr-FR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CVS,</a:t>
                      </a:r>
                      <a:r>
                        <a:rPr lang="fr-FR" sz="2400" baseline="0" dirty="0"/>
                        <a:t> SVN, </a:t>
                      </a:r>
                      <a:r>
                        <a:rPr lang="fr-FR" sz="2400" b="1" baseline="0" dirty="0"/>
                        <a:t>GIT</a:t>
                      </a:r>
                      <a:r>
                        <a:rPr lang="fr-FR" sz="2400" baseline="0" dirty="0"/>
                        <a:t>, </a:t>
                      </a:r>
                      <a:r>
                        <a:rPr lang="fr-FR" sz="2400" baseline="0" dirty="0" err="1"/>
                        <a:t>Bazaar</a:t>
                      </a:r>
                      <a:r>
                        <a:rPr lang="fr-FR" sz="2400" baseline="0" dirty="0"/>
                        <a:t>, Mercurial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fr-FR" sz="2400"/>
                        <a:t>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Integrated </a:t>
                      </a:r>
                      <a:r>
                        <a:rPr lang="fr-FR" sz="2400" dirty="0" err="1"/>
                        <a:t>Development</a:t>
                      </a:r>
                      <a:r>
                        <a:rPr lang="fr-FR" sz="2400" baseline="0" dirty="0"/>
                        <a:t> </a:t>
                      </a:r>
                      <a:r>
                        <a:rPr lang="fr-FR" sz="2400" baseline="0" dirty="0" err="1"/>
                        <a:t>Environment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NetBeans, Eclipse,</a:t>
                      </a:r>
                      <a:r>
                        <a:rPr lang="fr-FR" sz="2400" baseline="0" dirty="0"/>
                        <a:t> </a:t>
                      </a:r>
                      <a:r>
                        <a:rPr lang="fr-FR" sz="2400" b="1" baseline="0" dirty="0" err="1"/>
                        <a:t>IntelliJ</a:t>
                      </a:r>
                      <a:endParaRPr lang="fr-FR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</p:spTree>
    <p:extLst>
      <p:ext uri="{BB962C8B-B14F-4D97-AF65-F5344CB8AC3E}">
        <p14:creationId xmlns:p14="http://schemas.microsoft.com/office/powerpoint/2010/main" val="113644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F9F12-4BED-4FA6-BA71-2A8351E9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L’INTEGRATION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7A394-56D9-4CD1-8C99-34B9978E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Aider les développeurs dans leurs tâches</a:t>
            </a:r>
          </a:p>
          <a:p>
            <a:endParaRPr lang="fr-FR" dirty="0"/>
          </a:p>
          <a:p>
            <a:r>
              <a:rPr lang="fr-FR" dirty="0"/>
              <a:t>Aider les équipes dans le déploiement</a:t>
            </a:r>
          </a:p>
          <a:p>
            <a:endParaRPr lang="fr-FR" dirty="0"/>
          </a:p>
          <a:p>
            <a:r>
              <a:rPr lang="fr-FR" dirty="0"/>
              <a:t>Faciliter les livraisons</a:t>
            </a:r>
          </a:p>
          <a:p>
            <a:endParaRPr lang="fr-FR" dirty="0"/>
          </a:p>
          <a:p>
            <a:r>
              <a:rPr lang="fr-FR" dirty="0"/>
              <a:t>Garantir la qualité de l’application</a:t>
            </a:r>
          </a:p>
          <a:p>
            <a:endParaRPr lang="fr-FR" dirty="0"/>
          </a:p>
          <a:p>
            <a:r>
              <a:rPr lang="fr-FR" dirty="0"/>
              <a:t>Eviter les erreurs humaines</a:t>
            </a:r>
          </a:p>
          <a:p>
            <a:endParaRPr lang="fr-FR" dirty="0"/>
          </a:p>
          <a:p>
            <a:r>
              <a:rPr lang="fr-FR" dirty="0"/>
              <a:t>Réduire les tâches récurrentes à faible valeur ajouté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12F73-CB03-4938-9D4C-F2F9CB81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F2C56-9EE9-44BD-B44F-2DB92923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E67D-B645-488E-8677-80FB5591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70ACF0-855D-4140-A2BF-A220A7F69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principes de base</a:t>
            </a:r>
          </a:p>
        </p:txBody>
      </p:sp>
    </p:spTree>
    <p:extLst>
      <p:ext uri="{BB962C8B-B14F-4D97-AF65-F5344CB8AC3E}">
        <p14:creationId xmlns:p14="http://schemas.microsoft.com/office/powerpoint/2010/main" val="396519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poste du développeur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54C7D-8BC3-43DC-86AF-6B7C4AE3C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GENESE DU CODE</a:t>
            </a:r>
          </a:p>
        </p:txBody>
      </p:sp>
    </p:spTree>
    <p:extLst>
      <p:ext uri="{BB962C8B-B14F-4D97-AF65-F5344CB8AC3E}">
        <p14:creationId xmlns:p14="http://schemas.microsoft.com/office/powerpoint/2010/main" val="329000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2A6AE09-844B-4898-A36B-0D81A0CD04CE}"/>
              </a:ext>
            </a:extLst>
          </p:cNvPr>
          <p:cNvGrpSpPr/>
          <p:nvPr/>
        </p:nvGrpSpPr>
        <p:grpSpPr>
          <a:xfrm>
            <a:off x="4704938" y="4856417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8D3698E8-14A7-42D6-B251-8F36A0AA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35" name="Rectangle à coins arrondis 25">
              <a:extLst>
                <a:ext uri="{FF2B5EF4-FFF2-40B4-BE49-F238E27FC236}">
                  <a16:creationId xmlns:a16="http://schemas.microsoft.com/office/drawing/2014/main" id="{96FB846B-57A1-4EAF-94DF-B0A7DBA1227C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RM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65D5FFC-9CEC-4665-81E6-C57D8C7BE418}"/>
              </a:ext>
            </a:extLst>
          </p:cNvPr>
          <p:cNvGrpSpPr/>
          <p:nvPr/>
        </p:nvGrpSpPr>
        <p:grpSpPr>
          <a:xfrm>
            <a:off x="4715466" y="2963785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5C86AB4B-775A-42DC-9323-7A779855D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23" name="Rectangle à coins arrondis 25">
              <a:extLst>
                <a:ext uri="{FF2B5EF4-FFF2-40B4-BE49-F238E27FC236}">
                  <a16:creationId xmlns:a16="http://schemas.microsoft.com/office/drawing/2014/main" id="{0A4B0C45-519E-4624-9474-89FF95710066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CI</a:t>
              </a:r>
            </a:p>
          </p:txBody>
        </p:sp>
      </p:grp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poste du développeur dans l’intégration continue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1CBC9FA-4CBF-4E4B-B020-5A69BBDCCDB6}"/>
              </a:ext>
            </a:extLst>
          </p:cNvPr>
          <p:cNvGrpSpPr/>
          <p:nvPr/>
        </p:nvGrpSpPr>
        <p:grpSpPr>
          <a:xfrm>
            <a:off x="1672805" y="5011411"/>
            <a:ext cx="2088444" cy="1511965"/>
            <a:chOff x="1672805" y="5011411"/>
            <a:chExt cx="2088444" cy="151196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82" y="5011411"/>
              <a:ext cx="1511965" cy="1511965"/>
            </a:xfrm>
            <a:prstGeom prst="rect">
              <a:avLst/>
            </a:prstGeom>
          </p:spPr>
        </p:pic>
        <p:sp>
          <p:nvSpPr>
            <p:cNvPr id="10" name="Rectangle à coins arrondis 9"/>
            <p:cNvSpPr/>
            <p:nvPr/>
          </p:nvSpPr>
          <p:spPr>
            <a:xfrm>
              <a:off x="1672805" y="5897157"/>
              <a:ext cx="2088444" cy="33866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Développeur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672805" y="2971481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26" name="Rectangle à coins arrondis 25"/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/>
                <a:t>SCM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7765957" y="2971480"/>
            <a:ext cx="2088444" cy="1371712"/>
            <a:chOff x="5824467" y="2228610"/>
            <a:chExt cx="1566333" cy="1028784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395" y="2228610"/>
              <a:ext cx="811154" cy="811154"/>
            </a:xfrm>
            <a:prstGeom prst="rect">
              <a:avLst/>
            </a:prstGeom>
          </p:spPr>
        </p:pic>
        <p:sp>
          <p:nvSpPr>
            <p:cNvPr id="29" name="Rectangle à coins arrondis 28"/>
            <p:cNvSpPr/>
            <p:nvPr/>
          </p:nvSpPr>
          <p:spPr>
            <a:xfrm>
              <a:off x="5824467" y="3003394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6C4C1AC-4E91-4A45-B948-38833F521E83}"/>
              </a:ext>
            </a:extLst>
          </p:cNvPr>
          <p:cNvGrpSpPr/>
          <p:nvPr/>
        </p:nvGrpSpPr>
        <p:grpSpPr>
          <a:xfrm>
            <a:off x="7765957" y="2963785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2606AD1-92C1-43F1-8337-5EA2AFFEB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32" name="Rectangle à coins arrondis 25">
              <a:extLst>
                <a:ext uri="{FF2B5EF4-FFF2-40B4-BE49-F238E27FC236}">
                  <a16:creationId xmlns:a16="http://schemas.microsoft.com/office/drawing/2014/main" id="{E7E6F705-6127-4A41-BF93-1F18F0D6B7FF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84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L’IDE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92" y="5126852"/>
            <a:ext cx="2585765" cy="5817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54" y="2624826"/>
            <a:ext cx="2241721" cy="8500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57" y="2692562"/>
            <a:ext cx="2292865" cy="5158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40" y="3929132"/>
            <a:ext cx="3163773" cy="743487"/>
          </a:xfrm>
          <a:prstGeom prst="rect">
            <a:avLst/>
          </a:prstGeom>
        </p:spPr>
      </p:pic>
      <p:pic>
        <p:nvPicPr>
          <p:cNvPr id="1026" name="Picture 2" descr="Premiers pas avec Visual Studio Code et C# - Développeur .NET">
            <a:extLst>
              <a:ext uri="{FF2B5EF4-FFF2-40B4-BE49-F238E27FC236}">
                <a16:creationId xmlns:a16="http://schemas.microsoft.com/office/drawing/2014/main" id="{05BDA103-D4DE-4907-98BE-E7663CD5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64" y="5069838"/>
            <a:ext cx="2207315" cy="100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8DE222B-5D1A-46C5-A6FE-42CA8C37BB25}"/>
              </a:ext>
            </a:extLst>
          </p:cNvPr>
          <p:cNvSpPr txBox="1"/>
          <p:nvPr/>
        </p:nvSpPr>
        <p:spPr>
          <a:xfrm>
            <a:off x="1251678" y="2464904"/>
            <a:ext cx="3678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Choisir le bon IDE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Support/communauté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Richesse des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76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gestionnaire de construction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DE222B-5D1A-46C5-A6FE-42CA8C37BB25}"/>
              </a:ext>
            </a:extLst>
          </p:cNvPr>
          <p:cNvSpPr txBox="1"/>
          <p:nvPr/>
        </p:nvSpPr>
        <p:spPr>
          <a:xfrm>
            <a:off x="1251678" y="2464904"/>
            <a:ext cx="3678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Structurer le code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Gérer le cycle de vie de construction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Gérer les dépendances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Automatiser des tâches sur 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la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endParaRPr lang="fr-FR" dirty="0"/>
          </a:p>
        </p:txBody>
      </p:sp>
      <p:pic>
        <p:nvPicPr>
          <p:cNvPr id="4" name="Picture 2" descr="https://maven.apache.org/images/maven-logo-black-on-white.png">
            <a:extLst>
              <a:ext uri="{FF2B5EF4-FFF2-40B4-BE49-F238E27FC236}">
                <a16:creationId xmlns:a16="http://schemas.microsoft.com/office/drawing/2014/main" id="{0E72D8F3-2CC0-447D-9BB3-D322C47C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93" y="2341344"/>
            <a:ext cx="2159000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ache Ant — Wikipédia">
            <a:extLst>
              <a:ext uri="{FF2B5EF4-FFF2-40B4-BE49-F238E27FC236}">
                <a16:creationId xmlns:a16="http://schemas.microsoft.com/office/drawing/2014/main" id="{CD3F8A0B-705D-484E-9B5B-FCC85AAD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73" y="2341344"/>
            <a:ext cx="2095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adle — Wikipédia">
            <a:extLst>
              <a:ext uri="{FF2B5EF4-FFF2-40B4-BE49-F238E27FC236}">
                <a16:creationId xmlns:a16="http://schemas.microsoft.com/office/drawing/2014/main" id="{B126FC57-701D-40AB-8F1E-648C8E26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93" y="3760304"/>
            <a:ext cx="3193280" cy="11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Get Deployment - Gapotchenko Blog">
            <a:extLst>
              <a:ext uri="{FF2B5EF4-FFF2-40B4-BE49-F238E27FC236}">
                <a16:creationId xmlns:a16="http://schemas.microsoft.com/office/drawing/2014/main" id="{84ECAF00-E357-4A26-AFA9-FFA6E94F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03" y="4874483"/>
            <a:ext cx="3058370" cy="11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6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Maven : un outil de construction pour JAVA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551547-0782-46DF-8E68-1BAB0098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6687"/>
            <a:ext cx="10178322" cy="4102905"/>
          </a:xfrm>
        </p:spPr>
        <p:txBody>
          <a:bodyPr/>
          <a:lstStyle/>
          <a:p>
            <a:r>
              <a:rPr lang="fr-FR" dirty="0"/>
              <a:t>Outil de construction de projets JAVA J2EE</a:t>
            </a:r>
          </a:p>
          <a:p>
            <a:endParaRPr lang="fr-FR" dirty="0"/>
          </a:p>
          <a:p>
            <a:r>
              <a:rPr lang="fr-FR" dirty="0"/>
              <a:t>Projet Open Source de la fondation Apache</a:t>
            </a:r>
          </a:p>
          <a:p>
            <a:endParaRPr lang="fr-FR" dirty="0"/>
          </a:p>
          <a:p>
            <a:r>
              <a:rPr lang="fr-FR" dirty="0"/>
              <a:t>Projet initié en 2001 (parmi d’autre projets similaires)</a:t>
            </a:r>
          </a:p>
          <a:p>
            <a:endParaRPr lang="fr-FR" dirty="0"/>
          </a:p>
          <a:p>
            <a:r>
              <a:rPr lang="fr-FR" dirty="0"/>
              <a:t>Successeur du projet 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39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Maven : un outil de construction pour JAVA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551547-0782-46DF-8E68-1BAB0098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6687"/>
            <a:ext cx="5374409" cy="4102905"/>
          </a:xfrm>
        </p:spPr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Convention plutôt que configuration</a:t>
            </a:r>
          </a:p>
          <a:p>
            <a:r>
              <a:rPr lang="fr-FR" dirty="0" err="1"/>
              <a:t>vxc</a:t>
            </a:r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4C5339-64F4-4BC3-9768-01DBCCFB2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4" y="2208389"/>
            <a:ext cx="10695398" cy="44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1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Maven : le cycle de vie standard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1663" y="2116295"/>
            <a:ext cx="2214378" cy="696658"/>
          </a:xfrm>
          <a:prstGeom prst="wedgeRectCallout">
            <a:avLst>
              <a:gd name="adj1" fmla="val -56044"/>
              <a:gd name="adj2" fmla="val -131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Vérifie que le projet est valide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39199" y="3529904"/>
            <a:ext cx="2297066" cy="936079"/>
          </a:xfrm>
          <a:prstGeom prst="wedgeRectCallout">
            <a:avLst>
              <a:gd name="adj1" fmla="val -55523"/>
              <a:gd name="adj2" fmla="val -228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Exécute les tests unitaires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15084" y="5379564"/>
            <a:ext cx="2214377" cy="835616"/>
          </a:xfrm>
          <a:prstGeom prst="wedgeRectCallout">
            <a:avLst>
              <a:gd name="adj1" fmla="val -55523"/>
              <a:gd name="adj2" fmla="val -228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Compile le projet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6213" y="5379564"/>
            <a:ext cx="2108602" cy="756193"/>
          </a:xfrm>
          <a:prstGeom prst="wedgeRectCallout">
            <a:avLst>
              <a:gd name="adj1" fmla="val 53331"/>
              <a:gd name="adj2" fmla="val -253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Génère les artefacts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5735" y="3303683"/>
            <a:ext cx="2108602" cy="1047527"/>
          </a:xfrm>
          <a:prstGeom prst="wedgeRectCallout">
            <a:avLst>
              <a:gd name="adj1" fmla="val 53331"/>
              <a:gd name="adj2" fmla="val -253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Installe les artefacts dans le dépôt local</a:t>
            </a:r>
          </a:p>
        </p:txBody>
      </p:sp>
      <p:graphicFrame>
        <p:nvGraphicFramePr>
          <p:cNvPr id="19" name="Espace réservé du contenu 4"/>
          <p:cNvGraphicFramePr>
            <a:graphicFrameLocks/>
          </p:cNvGraphicFramePr>
          <p:nvPr/>
        </p:nvGraphicFramePr>
        <p:xfrm>
          <a:off x="3431371" y="1786905"/>
          <a:ext cx="4941948" cy="4676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POSTE DU DEVELOPPEUR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Maven : les nivaux de configuration</a:t>
            </a:r>
          </a:p>
          <a:p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768844559"/>
              </p:ext>
            </p:extLst>
          </p:nvPr>
        </p:nvGraphicFramePr>
        <p:xfrm>
          <a:off x="1476040" y="2703443"/>
          <a:ext cx="9239920" cy="3434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37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99BBA8-5C8E-4663-9DF8-5F0014BE1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90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631101A-8E94-4505-ACC6-162C068A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maven</a:t>
            </a:r>
            <a:endParaRPr lang="fr-FR" dirty="0"/>
          </a:p>
          <a:p>
            <a:r>
              <a:rPr lang="fr-FR" dirty="0"/>
              <a:t>Créer un projet java Maven </a:t>
            </a:r>
            <a:r>
              <a:rPr lang="fr-FR" dirty="0" err="1"/>
              <a:t>helloworld</a:t>
            </a:r>
            <a:endParaRPr lang="fr-FR" dirty="0"/>
          </a:p>
          <a:p>
            <a:r>
              <a:rPr lang="fr-FR" dirty="0"/>
              <a:t>Compiler le projet avec </a:t>
            </a:r>
            <a:r>
              <a:rPr lang="fr-FR" dirty="0" err="1"/>
              <a:t>maven</a:t>
            </a:r>
            <a:r>
              <a:rPr lang="fr-FR" dirty="0"/>
              <a:t> (</a:t>
            </a:r>
            <a:r>
              <a:rPr lang="fr-FR" dirty="0" err="1"/>
              <a:t>mvn</a:t>
            </a:r>
            <a:r>
              <a:rPr lang="fr-FR" dirty="0"/>
              <a:t> compile)</a:t>
            </a:r>
          </a:p>
          <a:p>
            <a:r>
              <a:rPr lang="fr-FR" dirty="0"/>
              <a:t>Ecrire un test unitaire</a:t>
            </a:r>
          </a:p>
          <a:p>
            <a:r>
              <a:rPr lang="fr-FR" dirty="0"/>
              <a:t>Lancer les tests unitaires avec </a:t>
            </a:r>
            <a:r>
              <a:rPr lang="fr-FR" dirty="0" err="1"/>
              <a:t>maven</a:t>
            </a:r>
            <a:r>
              <a:rPr lang="fr-FR" dirty="0"/>
              <a:t> (</a:t>
            </a:r>
            <a:r>
              <a:rPr lang="fr-FR" dirty="0" err="1"/>
              <a:t>mvn</a:t>
            </a:r>
            <a:r>
              <a:rPr lang="fr-FR" dirty="0"/>
              <a:t> test)</a:t>
            </a:r>
          </a:p>
          <a:p>
            <a:r>
              <a:rPr lang="fr-FR" dirty="0"/>
              <a:t>Créer un artefact avec </a:t>
            </a:r>
            <a:r>
              <a:rPr lang="fr-FR" dirty="0" err="1"/>
              <a:t>maven</a:t>
            </a:r>
            <a:r>
              <a:rPr lang="fr-FR" dirty="0"/>
              <a:t> (</a:t>
            </a:r>
            <a:r>
              <a:rPr lang="fr-FR" dirty="0" err="1"/>
              <a:t>mvn</a:t>
            </a:r>
            <a:r>
              <a:rPr lang="fr-FR" dirty="0"/>
              <a:t> package)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25DA8-8220-44FC-A488-FBFDE26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A1389-2DFA-401C-A0F8-F9EC03BB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20382-78A7-4B44-92A9-EE329B73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20</a:t>
            </a:fld>
            <a:endParaRPr lang="fr-FR"/>
          </a:p>
        </p:txBody>
      </p:sp>
      <p:pic>
        <p:nvPicPr>
          <p:cNvPr id="16" name="Picture 2" descr="https://maven.apache.org/images/maven-logo-black-on-white.png">
            <a:extLst>
              <a:ext uri="{FF2B5EF4-FFF2-40B4-BE49-F238E27FC236}">
                <a16:creationId xmlns:a16="http://schemas.microsoft.com/office/drawing/2014/main" id="{D29FF8B9-779E-41D9-95AB-2A6D37D1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61" y="2751892"/>
            <a:ext cx="4244695" cy="10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7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scm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54C7D-8BC3-43DC-86AF-6B7C4AE3C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Versionner son code</a:t>
            </a:r>
          </a:p>
        </p:txBody>
      </p:sp>
    </p:spTree>
    <p:extLst>
      <p:ext uri="{BB962C8B-B14F-4D97-AF65-F5344CB8AC3E}">
        <p14:creationId xmlns:p14="http://schemas.microsoft.com/office/powerpoint/2010/main" val="73017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2A6AE09-844B-4898-A36B-0D81A0CD04CE}"/>
              </a:ext>
            </a:extLst>
          </p:cNvPr>
          <p:cNvGrpSpPr/>
          <p:nvPr/>
        </p:nvGrpSpPr>
        <p:grpSpPr>
          <a:xfrm>
            <a:off x="4704938" y="4856417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8D3698E8-14A7-42D6-B251-8F36A0AA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35" name="Rectangle à coins arrondis 25">
              <a:extLst>
                <a:ext uri="{FF2B5EF4-FFF2-40B4-BE49-F238E27FC236}">
                  <a16:creationId xmlns:a16="http://schemas.microsoft.com/office/drawing/2014/main" id="{96FB846B-57A1-4EAF-94DF-B0A7DBA1227C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RM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65D5FFC-9CEC-4665-81E6-C57D8C7BE418}"/>
              </a:ext>
            </a:extLst>
          </p:cNvPr>
          <p:cNvGrpSpPr/>
          <p:nvPr/>
        </p:nvGrpSpPr>
        <p:grpSpPr>
          <a:xfrm>
            <a:off x="4715466" y="2963785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5C86AB4B-775A-42DC-9323-7A779855D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23" name="Rectangle à coins arrondis 25">
              <a:extLst>
                <a:ext uri="{FF2B5EF4-FFF2-40B4-BE49-F238E27FC236}">
                  <a16:creationId xmlns:a16="http://schemas.microsoft.com/office/drawing/2014/main" id="{0A4B0C45-519E-4624-9474-89FF95710066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CI</a:t>
              </a:r>
            </a:p>
          </p:txBody>
        </p:sp>
      </p:grp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SCM dans l’intégration continue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1CBC9FA-4CBF-4E4B-B020-5A69BBDCCDB6}"/>
              </a:ext>
            </a:extLst>
          </p:cNvPr>
          <p:cNvGrpSpPr/>
          <p:nvPr/>
        </p:nvGrpSpPr>
        <p:grpSpPr>
          <a:xfrm>
            <a:off x="1672805" y="5011411"/>
            <a:ext cx="2088444" cy="1511965"/>
            <a:chOff x="1672805" y="5011411"/>
            <a:chExt cx="2088444" cy="151196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82" y="5011411"/>
              <a:ext cx="1511965" cy="1511965"/>
            </a:xfrm>
            <a:prstGeom prst="rect">
              <a:avLst/>
            </a:prstGeom>
          </p:spPr>
        </p:pic>
        <p:sp>
          <p:nvSpPr>
            <p:cNvPr id="10" name="Rectangle à coins arrondis 9"/>
            <p:cNvSpPr/>
            <p:nvPr/>
          </p:nvSpPr>
          <p:spPr>
            <a:xfrm>
              <a:off x="1672805" y="5897157"/>
              <a:ext cx="2088444" cy="33866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Développeur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672805" y="2971481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noFill/>
          </p:spPr>
        </p:pic>
        <p:sp>
          <p:nvSpPr>
            <p:cNvPr id="26" name="Rectangle à coins arrondis 25"/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/>
                <a:t>SCM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7765957" y="2971480"/>
            <a:ext cx="2088444" cy="1371712"/>
            <a:chOff x="5824467" y="2228610"/>
            <a:chExt cx="1566333" cy="1028784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395" y="2228610"/>
              <a:ext cx="811154" cy="811154"/>
            </a:xfrm>
            <a:prstGeom prst="rect">
              <a:avLst/>
            </a:prstGeom>
          </p:spPr>
        </p:pic>
        <p:sp>
          <p:nvSpPr>
            <p:cNvPr id="29" name="Rectangle à coins arrondis 28"/>
            <p:cNvSpPr/>
            <p:nvPr/>
          </p:nvSpPr>
          <p:spPr>
            <a:xfrm>
              <a:off x="5824467" y="3003394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6C4C1AC-4E91-4A45-B948-38833F521E83}"/>
              </a:ext>
            </a:extLst>
          </p:cNvPr>
          <p:cNvGrpSpPr/>
          <p:nvPr/>
        </p:nvGrpSpPr>
        <p:grpSpPr>
          <a:xfrm>
            <a:off x="7765957" y="2963785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2606AD1-92C1-43F1-8337-5EA2AFFEB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32" name="Rectangle à coins arrondis 25">
              <a:extLst>
                <a:ext uri="{FF2B5EF4-FFF2-40B4-BE49-F238E27FC236}">
                  <a16:creationId xmlns:a16="http://schemas.microsoft.com/office/drawing/2014/main" id="{E7E6F705-6127-4A41-BF93-1F18F0D6B7FF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382033-D9C0-4DF6-9011-DBBD47EB05FD}"/>
              </a:ext>
            </a:extLst>
          </p:cNvPr>
          <p:cNvCxnSpPr>
            <a:cxnSpLocks/>
          </p:cNvCxnSpPr>
          <p:nvPr/>
        </p:nvCxnSpPr>
        <p:spPr>
          <a:xfrm>
            <a:off x="2398643" y="4350888"/>
            <a:ext cx="0" cy="66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2743357-68FE-4686-B76F-DD0DA331CCF0}"/>
              </a:ext>
            </a:extLst>
          </p:cNvPr>
          <p:cNvCxnSpPr>
            <a:cxnSpLocks/>
          </p:cNvCxnSpPr>
          <p:nvPr/>
        </p:nvCxnSpPr>
        <p:spPr>
          <a:xfrm flipV="1">
            <a:off x="3070155" y="4350888"/>
            <a:ext cx="0" cy="66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8D8E51D-1324-46DE-8F8F-F0A5EDD6CA1B}"/>
              </a:ext>
            </a:extLst>
          </p:cNvPr>
          <p:cNvSpPr txBox="1"/>
          <p:nvPr/>
        </p:nvSpPr>
        <p:spPr>
          <a:xfrm>
            <a:off x="3028809" y="460587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PUSH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2DFEE8-A669-42FF-89CA-4E2A0DA9AFB7}"/>
              </a:ext>
            </a:extLst>
          </p:cNvPr>
          <p:cNvSpPr txBox="1"/>
          <p:nvPr/>
        </p:nvSpPr>
        <p:spPr>
          <a:xfrm>
            <a:off x="1746134" y="446737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184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Pourquoi faire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DE222B-5D1A-46C5-A6FE-42CA8C37BB25}"/>
              </a:ext>
            </a:extLst>
          </p:cNvPr>
          <p:cNvSpPr txBox="1"/>
          <p:nvPr/>
        </p:nvSpPr>
        <p:spPr>
          <a:xfrm>
            <a:off x="1251678" y="2464904"/>
            <a:ext cx="4844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Entrepôt du code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Versionner son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Travailler en équipe sans se marcher dessus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Stocker le code de manière pérenne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Distribuer le code de manière homogène et sécurisée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Partager le code de façon sécurisée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E08E2D-A42A-4002-BEB8-2A35709A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11" y="1880540"/>
            <a:ext cx="2796209" cy="11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Subversion - Wikipedia">
            <a:extLst>
              <a:ext uri="{FF2B5EF4-FFF2-40B4-BE49-F238E27FC236}">
                <a16:creationId xmlns:a16="http://schemas.microsoft.com/office/drawing/2014/main" id="{2B8BAF97-BB94-434E-B1CF-2B46A7BD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89" y="3429000"/>
            <a:ext cx="2438960" cy="14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rcurial — Wikipédia">
            <a:extLst>
              <a:ext uri="{FF2B5EF4-FFF2-40B4-BE49-F238E27FC236}">
                <a16:creationId xmlns:a16="http://schemas.microsoft.com/office/drawing/2014/main" id="{3B292D0B-FC48-4B97-B7A3-BD39E967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11" y="3821093"/>
            <a:ext cx="1667431" cy="21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1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SCM Open Source décentralisé créé par Linus </a:t>
            </a:r>
            <a:r>
              <a:rPr lang="fr-FR" sz="1700" dirty="0" err="1"/>
              <a:t>Torvalds</a:t>
            </a:r>
            <a:r>
              <a:rPr lang="fr-FR" sz="1700" dirty="0"/>
              <a:t> en 2005 initialement pour des besoins personnels </a:t>
            </a:r>
          </a:p>
          <a:p>
            <a:endParaRPr lang="fr-FR" sz="1700" dirty="0"/>
          </a:p>
          <a:p>
            <a:r>
              <a:rPr lang="fr-FR" sz="1700" dirty="0"/>
              <a:t>Conçu et optimisé pour le noyau UNIX et ultérieurement porté sur les autres plateforme (dont WINDOWS et MAC)</a:t>
            </a:r>
          </a:p>
          <a:p>
            <a:endParaRPr lang="fr-FR" sz="1700" dirty="0"/>
          </a:p>
          <a:p>
            <a:r>
              <a:rPr lang="fr-FR" sz="1700" dirty="0"/>
              <a:t>Depuis 2016 le SCM le plus populaire au sein de la communauté des développeurs, notamment grâce à son mode décentralisé</a:t>
            </a:r>
          </a:p>
          <a:p>
            <a:endParaRPr lang="fr-FR" sz="1700" dirty="0"/>
          </a:p>
          <a:p>
            <a:r>
              <a:rPr lang="fr-FR" sz="1700" dirty="0"/>
              <a:t>Actuellement rendu à sa version 2.20 (datant de décembre 2018)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GIT : Le SCM par excellence</a:t>
            </a:r>
          </a:p>
        </p:txBody>
      </p:sp>
    </p:spTree>
    <p:extLst>
      <p:ext uri="{BB962C8B-B14F-4D97-AF65-F5344CB8AC3E}">
        <p14:creationId xmlns:p14="http://schemas.microsoft.com/office/powerpoint/2010/main" val="268965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Permet de travailler aisément sur de nombreuses branches en parallèle</a:t>
            </a:r>
          </a:p>
          <a:p>
            <a:endParaRPr lang="fr-FR" dirty="0"/>
          </a:p>
          <a:p>
            <a:r>
              <a:rPr lang="fr-FR" dirty="0"/>
              <a:t>Compatible avec de nombreux protocoles d ’échanges de fichiers (FTP, HTTP, SFTP, HTTPS, SSH, etc…)</a:t>
            </a:r>
          </a:p>
          <a:p>
            <a:endParaRPr lang="fr-FR" dirty="0"/>
          </a:p>
          <a:p>
            <a:r>
              <a:rPr lang="fr-FR" dirty="0"/>
              <a:t>Adapté aux projets de taille modeste ou de taille importante</a:t>
            </a:r>
          </a:p>
          <a:p>
            <a:endParaRPr lang="fr-FR" dirty="0"/>
          </a:p>
          <a:p>
            <a:r>
              <a:rPr lang="fr-FR" dirty="0"/>
              <a:t>L’ensemble de l’historique est chiffré</a:t>
            </a:r>
          </a:p>
          <a:p>
            <a:endParaRPr lang="fr-FR" dirty="0"/>
          </a:p>
          <a:p>
            <a:r>
              <a:rPr lang="fr-FR" dirty="0"/>
              <a:t>De nombreux algorithmes de résolution de conflits intégrables</a:t>
            </a:r>
          </a:p>
          <a:p>
            <a:endParaRPr lang="fr-FR" dirty="0"/>
          </a:p>
          <a:p>
            <a:r>
              <a:rPr lang="fr-FR" dirty="0"/>
              <a:t>Haute performance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GIT : Les avantages</a:t>
            </a:r>
          </a:p>
        </p:txBody>
      </p:sp>
    </p:spTree>
    <p:extLst>
      <p:ext uri="{BB962C8B-B14F-4D97-AF65-F5344CB8AC3E}">
        <p14:creationId xmlns:p14="http://schemas.microsoft.com/office/powerpoint/2010/main" val="3836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A1CDC-8648-4E6B-A4AA-8392A30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AAF90A4F-4F8A-41D3-8EA4-6BE8BA6A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6687"/>
            <a:ext cx="6099033" cy="4102905"/>
          </a:xfrm>
        </p:spPr>
        <p:txBody>
          <a:bodyPr>
            <a:normAutofit/>
          </a:bodyPr>
          <a:lstStyle/>
          <a:p>
            <a:r>
              <a:rPr lang="fr-FR" sz="1700" dirty="0"/>
              <a:t>Taille de l’équipe projet</a:t>
            </a:r>
          </a:p>
          <a:p>
            <a:endParaRPr lang="fr-FR" sz="1700" dirty="0"/>
          </a:p>
          <a:p>
            <a:r>
              <a:rPr lang="fr-FR" sz="1700" dirty="0"/>
              <a:t>Répartition géographique des membres du projet</a:t>
            </a:r>
          </a:p>
          <a:p>
            <a:endParaRPr lang="fr-FR" sz="1700" dirty="0"/>
          </a:p>
          <a:p>
            <a:r>
              <a:rPr lang="fr-FR" sz="1700" dirty="0"/>
              <a:t>Politique de release (fréquence)</a:t>
            </a:r>
          </a:p>
          <a:p>
            <a:endParaRPr lang="fr-FR" sz="1700" dirty="0"/>
          </a:p>
          <a:p>
            <a:r>
              <a:rPr lang="fr-FR" sz="1700" dirty="0"/>
              <a:t>Intégration continue ?</a:t>
            </a:r>
          </a:p>
          <a:p>
            <a:endParaRPr lang="fr-FR" sz="1700" dirty="0"/>
          </a:p>
          <a:p>
            <a:r>
              <a:rPr lang="fr-FR" sz="1700" dirty="0"/>
              <a:t>Complexité du workflow</a:t>
            </a:r>
          </a:p>
          <a:p>
            <a:endParaRPr lang="fr-FR" sz="1700" dirty="0"/>
          </a:p>
          <a:p>
            <a:r>
              <a:rPr lang="fr-FR" sz="1700" dirty="0"/>
              <a:t>Besoins de rigidité, ou au contraire de souplesse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996F7-2C8F-4D99-826E-D9FE3067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CAE9C-25F3-49A5-ADD9-2F7AE41F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84947-C500-4668-AD02-8647FF6C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26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EB5DBFA-64B9-417B-AE66-A54D5187C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GIT : Choisir la bonne méthodologie</a:t>
            </a:r>
          </a:p>
        </p:txBody>
      </p:sp>
      <p:pic>
        <p:nvPicPr>
          <p:cNvPr id="1032" name="Picture 8" descr="Git branch Icon of Glyph style - Available in SVG, PNG, EPS, AI &amp; Icon fonts">
            <a:extLst>
              <a:ext uri="{FF2B5EF4-FFF2-40B4-BE49-F238E27FC236}">
                <a16:creationId xmlns:a16="http://schemas.microsoft.com/office/drawing/2014/main" id="{BC44C3CA-E443-4058-8A1F-1B978B47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65" y="1776687"/>
            <a:ext cx="3771857" cy="37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3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A1CDC-8648-4E6B-A4AA-8392A30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996F7-2C8F-4D99-826E-D9FE3067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CAE9C-25F3-49A5-ADD9-2F7AE41F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84947-C500-4668-AD02-8647FF6C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27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EB5DBFA-64B9-417B-AE66-A54D5187C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GIT :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C979B-0FD4-46F6-BB9A-CB1B2A8BA3C0}"/>
              </a:ext>
            </a:extLst>
          </p:cNvPr>
          <p:cNvSpPr/>
          <p:nvPr/>
        </p:nvSpPr>
        <p:spPr>
          <a:xfrm>
            <a:off x="1523691" y="1783774"/>
            <a:ext cx="4812635" cy="234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POSTE DU DEVELOPPEUR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0690FB5-657F-4149-AFAD-59DA1A9460D6}"/>
              </a:ext>
            </a:extLst>
          </p:cNvPr>
          <p:cNvGrpSpPr/>
          <p:nvPr/>
        </p:nvGrpSpPr>
        <p:grpSpPr>
          <a:xfrm>
            <a:off x="1871799" y="2019743"/>
            <a:ext cx="4386963" cy="1536957"/>
            <a:chOff x="820616" y="1982744"/>
            <a:chExt cx="6853175" cy="240098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3C5D01A-8920-4D7C-9D06-17D71B0DC614}"/>
                </a:ext>
              </a:extLst>
            </p:cNvPr>
            <p:cNvGrpSpPr/>
            <p:nvPr/>
          </p:nvGrpSpPr>
          <p:grpSpPr>
            <a:xfrm>
              <a:off x="820616" y="1982744"/>
              <a:ext cx="3012831" cy="2143780"/>
              <a:chOff x="820616" y="1982744"/>
              <a:chExt cx="3012831" cy="214378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F962E7-CE15-4B96-9D1B-A40D128B0B1D}"/>
                  </a:ext>
                </a:extLst>
              </p:cNvPr>
              <p:cNvSpPr/>
              <p:nvPr/>
            </p:nvSpPr>
            <p:spPr>
              <a:xfrm>
                <a:off x="820615" y="1982744"/>
                <a:ext cx="3012831" cy="21437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WORKSPACE</a:t>
                </a:r>
              </a:p>
            </p:txBody>
          </p:sp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451A00A8-24E9-4E24-93D9-DDCBED0EF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09" y="2395353"/>
                <a:ext cx="900090" cy="900090"/>
              </a:xfrm>
              <a:prstGeom prst="rect">
                <a:avLst/>
              </a:prstGeom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695A37DC-63FB-474F-B8F8-AC5A38A7D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632" y="2653260"/>
                <a:ext cx="900090" cy="90009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F2E0D2F0-75E5-4D22-8396-DB339E94C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2371" y="2395353"/>
                <a:ext cx="900090" cy="900090"/>
              </a:xfrm>
              <a:prstGeom prst="rect">
                <a:avLst/>
              </a:prstGeom>
            </p:spPr>
          </p:pic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7C8CD37D-FB06-486D-A0F4-84881D6F7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170" y="2723599"/>
                <a:ext cx="900090" cy="900090"/>
              </a:xfrm>
              <a:prstGeom prst="rect">
                <a:avLst/>
              </a:prstGeom>
            </p:spPr>
          </p:pic>
        </p:grpSp>
        <p:pic>
          <p:nvPicPr>
            <p:cNvPr id="11" name="Espace réservé du contenu 5">
              <a:extLst>
                <a:ext uri="{FF2B5EF4-FFF2-40B4-BE49-F238E27FC236}">
                  <a16:creationId xmlns:a16="http://schemas.microsoft.com/office/drawing/2014/main" id="{CD701A07-65B3-4D41-8A43-C5AB2346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203" y="2124543"/>
              <a:ext cx="1330703" cy="177427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F7152B8-721E-42AA-B316-32EEF0BE9444}"/>
                </a:ext>
              </a:extLst>
            </p:cNvPr>
            <p:cNvSpPr txBox="1"/>
            <p:nvPr/>
          </p:nvSpPr>
          <p:spPr>
            <a:xfrm>
              <a:off x="4759475" y="3806772"/>
              <a:ext cx="2914316" cy="57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DEPOT LOCAL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A437C0E-CCCA-413B-B295-3C92B18AC751}"/>
                </a:ext>
              </a:extLst>
            </p:cNvPr>
            <p:cNvCxnSpPr/>
            <p:nvPr/>
          </p:nvCxnSpPr>
          <p:spPr>
            <a:xfrm>
              <a:off x="3938954" y="2942492"/>
              <a:ext cx="12660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3547CBD-0CFE-4F96-ABDB-8AB7CD7405C5}"/>
                </a:ext>
              </a:extLst>
            </p:cNvPr>
            <p:cNvCxnSpPr/>
            <p:nvPr/>
          </p:nvCxnSpPr>
          <p:spPr>
            <a:xfrm flipH="1">
              <a:off x="3938954" y="3294184"/>
              <a:ext cx="12074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6F124433-BA8E-4925-82D6-2A2CBCB75E6B}"/>
              </a:ext>
            </a:extLst>
          </p:cNvPr>
          <p:cNvSpPr txBox="1"/>
          <p:nvPr/>
        </p:nvSpPr>
        <p:spPr>
          <a:xfrm>
            <a:off x="7375867" y="3740820"/>
            <a:ext cx="231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DEPOT CENTRAL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28EDD-A830-4704-A7E7-EA0B3A43C1BF}"/>
              </a:ext>
            </a:extLst>
          </p:cNvPr>
          <p:cNvSpPr/>
          <p:nvPr/>
        </p:nvSpPr>
        <p:spPr>
          <a:xfrm flipH="1">
            <a:off x="6518489" y="1769670"/>
            <a:ext cx="4812635" cy="234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POSTE DU DEVELOPPEUR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C86B2E9-C37B-464B-9D15-12A5A0349F4C}"/>
              </a:ext>
            </a:extLst>
          </p:cNvPr>
          <p:cNvGrpSpPr/>
          <p:nvPr/>
        </p:nvGrpSpPr>
        <p:grpSpPr>
          <a:xfrm flipH="1">
            <a:off x="6816981" y="2041151"/>
            <a:ext cx="4157695" cy="1536957"/>
            <a:chOff x="820616" y="1982744"/>
            <a:chExt cx="6495020" cy="2400987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45A6452-CCA9-4B6A-9C4D-1094BAF1ADFE}"/>
                </a:ext>
              </a:extLst>
            </p:cNvPr>
            <p:cNvGrpSpPr/>
            <p:nvPr/>
          </p:nvGrpSpPr>
          <p:grpSpPr>
            <a:xfrm>
              <a:off x="820616" y="1982744"/>
              <a:ext cx="3012831" cy="2143780"/>
              <a:chOff x="820616" y="1982744"/>
              <a:chExt cx="3012831" cy="21437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E7FC3FF-040A-49BD-B561-6FEB1F38D4C4}"/>
                  </a:ext>
                </a:extLst>
              </p:cNvPr>
              <p:cNvSpPr/>
              <p:nvPr/>
            </p:nvSpPr>
            <p:spPr>
              <a:xfrm>
                <a:off x="820615" y="1982744"/>
                <a:ext cx="3012831" cy="21437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WORKSPACE</a:t>
                </a:r>
              </a:p>
            </p:txBody>
          </p:sp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30234042-2AED-46D3-AC4B-D117C5B36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09" y="2395353"/>
                <a:ext cx="900090" cy="900090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532DAB44-CFB6-4147-81D1-F27E1EDA3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632" y="2653260"/>
                <a:ext cx="900090" cy="900090"/>
              </a:xfrm>
              <a:prstGeom prst="rect">
                <a:avLst/>
              </a:prstGeom>
            </p:spPr>
          </p:pic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B5ECDB5A-9D7B-4044-BBD3-8B5A15A91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2371" y="2395353"/>
                <a:ext cx="900090" cy="900090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673948F0-4E10-4F98-8066-58555362B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170" y="2723599"/>
                <a:ext cx="900090" cy="900090"/>
              </a:xfrm>
              <a:prstGeom prst="rect">
                <a:avLst/>
              </a:prstGeom>
            </p:spPr>
          </p:pic>
        </p:grpSp>
        <p:pic>
          <p:nvPicPr>
            <p:cNvPr id="24" name="Espace réservé du contenu 5">
              <a:extLst>
                <a:ext uri="{FF2B5EF4-FFF2-40B4-BE49-F238E27FC236}">
                  <a16:creationId xmlns:a16="http://schemas.microsoft.com/office/drawing/2014/main" id="{2C46E10D-D1AD-4803-9AC9-01EE3B4F1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203" y="2124543"/>
              <a:ext cx="1330703" cy="177427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5986362-0471-44C4-8324-B9A4C0568D9F}"/>
                </a:ext>
              </a:extLst>
            </p:cNvPr>
            <p:cNvSpPr txBox="1"/>
            <p:nvPr/>
          </p:nvSpPr>
          <p:spPr>
            <a:xfrm>
              <a:off x="4581888" y="3806772"/>
              <a:ext cx="2733748" cy="57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DEPOT LOCAL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90E3961E-5B64-46A5-A4A9-715CB6511B95}"/>
                </a:ext>
              </a:extLst>
            </p:cNvPr>
            <p:cNvCxnSpPr/>
            <p:nvPr/>
          </p:nvCxnSpPr>
          <p:spPr>
            <a:xfrm>
              <a:off x="3938954" y="2942492"/>
              <a:ext cx="12660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05F21A5C-8CA1-4325-896A-5C00529E2165}"/>
                </a:ext>
              </a:extLst>
            </p:cNvPr>
            <p:cNvCxnSpPr/>
            <p:nvPr/>
          </p:nvCxnSpPr>
          <p:spPr>
            <a:xfrm flipH="1">
              <a:off x="3938954" y="3294184"/>
              <a:ext cx="12074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Espace réservé du contenu 5">
            <a:extLst>
              <a:ext uri="{FF2B5EF4-FFF2-40B4-BE49-F238E27FC236}">
                <a16:creationId xmlns:a16="http://schemas.microsoft.com/office/drawing/2014/main" id="{4A454998-2719-4EEB-9906-79934FDAB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90" y="4692232"/>
            <a:ext cx="851831" cy="113577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365AE7F-93F3-4828-BD4A-18159A4FAAC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>
            <a:off x="5325983" y="3556700"/>
            <a:ext cx="1275723" cy="113553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1E17F58-FDB1-4913-B94A-FE6515C88E76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6601706" y="3578108"/>
            <a:ext cx="1090260" cy="111412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A93F7C9-41F8-4E59-A66F-9AAF69F8F4B3}"/>
              </a:ext>
            </a:extLst>
          </p:cNvPr>
          <p:cNvSpPr txBox="1"/>
          <p:nvPr/>
        </p:nvSpPr>
        <p:spPr>
          <a:xfrm>
            <a:off x="5442666" y="5841970"/>
            <a:ext cx="231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DEPOT CENTRAL</a:t>
            </a:r>
          </a:p>
        </p:txBody>
      </p:sp>
    </p:spTree>
    <p:extLst>
      <p:ext uri="{BB962C8B-B14F-4D97-AF65-F5344CB8AC3E}">
        <p14:creationId xmlns:p14="http://schemas.microsoft.com/office/powerpoint/2010/main" val="30187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A1CDC-8648-4E6B-A4AA-8392A30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996F7-2C8F-4D99-826E-D9FE3067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CAE9C-25F3-49A5-ADD9-2F7AE41F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84947-C500-4668-AD02-8647FF6C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28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EB5DBFA-64B9-417B-AE66-A54D5187C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GIT : Les étapes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FC36AB4-C959-4694-AE60-9B582A68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2" y="1679170"/>
            <a:ext cx="753591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631101A-8E94-4505-ACC6-162C068A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Installer GIT</a:t>
            </a:r>
          </a:p>
          <a:p>
            <a:r>
              <a:rPr lang="fr-FR" dirty="0"/>
              <a:t>Créer un dépôt git local sur le projet </a:t>
            </a:r>
            <a:r>
              <a:rPr lang="fr-FR" dirty="0" err="1"/>
              <a:t>helloworld</a:t>
            </a:r>
            <a:endParaRPr lang="fr-FR" dirty="0"/>
          </a:p>
          <a:p>
            <a:r>
              <a:rPr lang="fr-FR" dirty="0"/>
              <a:t>Créer un dépôt distant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Envoyer le code source sur le dépôt git (push)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25DA8-8220-44FC-A488-FBFDE26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A1389-2DFA-401C-A0F8-F9EC03BB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20382-78A7-4B44-92A9-EE329B73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29</a:t>
            </a:fld>
            <a:endParaRPr lang="fr-FR"/>
          </a:p>
        </p:txBody>
      </p:sp>
      <p:pic>
        <p:nvPicPr>
          <p:cNvPr id="5122" name="Picture 2" descr="Git expliqué avec mes mots - Blog TheExpert">
            <a:extLst>
              <a:ext uri="{FF2B5EF4-FFF2-40B4-BE49-F238E27FC236}">
                <a16:creationId xmlns:a16="http://schemas.microsoft.com/office/drawing/2014/main" id="{A33E766B-738E-4F8E-8362-D78CF895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1" y="2034073"/>
            <a:ext cx="5906250" cy="24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BE724-89BD-431D-8802-B53E888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L’INTEGRATION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B5435-22AD-4288-996B-D7B32945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b="1" dirty="0">
                <a:solidFill>
                  <a:srgbClr val="FF0000"/>
                </a:solidFill>
              </a:rPr>
              <a:t>E</a:t>
            </a:r>
            <a:r>
              <a:rPr lang="fr-FR" sz="4000" dirty="0"/>
              <a:t>RRORS = (</a:t>
            </a:r>
            <a:r>
              <a:rPr lang="fr-FR" sz="4000" b="1" dirty="0">
                <a:solidFill>
                  <a:srgbClr val="FF0000"/>
                </a:solidFill>
              </a:rPr>
              <a:t>M</a:t>
            </a:r>
            <a:r>
              <a:rPr lang="fr-FR" sz="4000" dirty="0"/>
              <a:t>ORE </a:t>
            </a:r>
            <a:r>
              <a:rPr lang="fr-FR" sz="4000" b="1" dirty="0">
                <a:solidFill>
                  <a:srgbClr val="FF0000"/>
                </a:solidFill>
              </a:rPr>
              <a:t>C</a:t>
            </a:r>
            <a:r>
              <a:rPr lang="fr-FR" sz="4000" dirty="0"/>
              <a:t>ODE)</a:t>
            </a:r>
            <a:r>
              <a:rPr lang="fr-FR" sz="4000" b="1" dirty="0">
                <a:solidFill>
                  <a:srgbClr val="FF0000"/>
                </a:solidFill>
              </a:rPr>
              <a:t>²</a:t>
            </a:r>
          </a:p>
          <a:p>
            <a:endParaRPr lang="fr-FR" sz="4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47533-2833-440F-A2BF-F989F9ED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04AD4-77CB-4663-BFA0-46046F8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11198-8703-4946-AC26-818907C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20C98-8CD2-4BEF-B674-A9E814BE3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REGLE 1 : PLUS IL Y A DU CODE, PLUS IL Y A D’ERREURS</a:t>
            </a:r>
          </a:p>
        </p:txBody>
      </p:sp>
    </p:spTree>
    <p:extLst>
      <p:ext uri="{BB962C8B-B14F-4D97-AF65-F5344CB8AC3E}">
        <p14:creationId xmlns:p14="http://schemas.microsoft.com/office/powerpoint/2010/main" val="2838227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serveur d’</a:t>
            </a:r>
            <a:r>
              <a:rPr lang="fr-FR" dirty="0" err="1"/>
              <a:t>integration</a:t>
            </a:r>
            <a:r>
              <a:rPr lang="fr-FR" dirty="0"/>
              <a:t> continue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54C7D-8BC3-43DC-86AF-6B7C4AE3C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AUTOMATISER Les taches</a:t>
            </a:r>
          </a:p>
        </p:txBody>
      </p:sp>
    </p:spTree>
    <p:extLst>
      <p:ext uri="{BB962C8B-B14F-4D97-AF65-F5344CB8AC3E}">
        <p14:creationId xmlns:p14="http://schemas.microsoft.com/office/powerpoint/2010/main" val="2962203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2A6AE09-844B-4898-A36B-0D81A0CD04CE}"/>
              </a:ext>
            </a:extLst>
          </p:cNvPr>
          <p:cNvGrpSpPr/>
          <p:nvPr/>
        </p:nvGrpSpPr>
        <p:grpSpPr>
          <a:xfrm>
            <a:off x="4731572" y="4856417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8D3698E8-14A7-42D6-B251-8F36A0AA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35" name="Rectangle à coins arrondis 25">
              <a:extLst>
                <a:ext uri="{FF2B5EF4-FFF2-40B4-BE49-F238E27FC236}">
                  <a16:creationId xmlns:a16="http://schemas.microsoft.com/office/drawing/2014/main" id="{96FB846B-57A1-4EAF-94DF-B0A7DBA1227C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RM</a:t>
              </a:r>
            </a:p>
          </p:txBody>
        </p:sp>
      </p:grp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Serveur d’intégration continue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serveur CI dans l’intégration continue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1CBC9FA-4CBF-4E4B-B020-5A69BBDCCDB6}"/>
              </a:ext>
            </a:extLst>
          </p:cNvPr>
          <p:cNvGrpSpPr/>
          <p:nvPr/>
        </p:nvGrpSpPr>
        <p:grpSpPr>
          <a:xfrm>
            <a:off x="1672805" y="5011411"/>
            <a:ext cx="2088444" cy="1511965"/>
            <a:chOff x="1672805" y="5011411"/>
            <a:chExt cx="2088444" cy="151196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82" y="5011411"/>
              <a:ext cx="1511965" cy="1511965"/>
            </a:xfrm>
            <a:prstGeom prst="rect">
              <a:avLst/>
            </a:prstGeom>
          </p:spPr>
        </p:pic>
        <p:sp>
          <p:nvSpPr>
            <p:cNvPr id="10" name="Rectangle à coins arrondis 9"/>
            <p:cNvSpPr/>
            <p:nvPr/>
          </p:nvSpPr>
          <p:spPr>
            <a:xfrm>
              <a:off x="1672805" y="5897157"/>
              <a:ext cx="2088444" cy="33866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Développeur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672805" y="2971481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noFill/>
          </p:spPr>
        </p:pic>
        <p:sp>
          <p:nvSpPr>
            <p:cNvPr id="26" name="Rectangle à coins arrondis 25"/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/>
                <a:t>SCM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7765957" y="2971480"/>
            <a:ext cx="2088444" cy="1371712"/>
            <a:chOff x="5824467" y="2228610"/>
            <a:chExt cx="1566333" cy="1028784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395" y="2228610"/>
              <a:ext cx="811154" cy="811154"/>
            </a:xfrm>
            <a:prstGeom prst="rect">
              <a:avLst/>
            </a:prstGeom>
          </p:spPr>
        </p:pic>
        <p:sp>
          <p:nvSpPr>
            <p:cNvPr id="29" name="Rectangle à coins arrondis 28"/>
            <p:cNvSpPr/>
            <p:nvPr/>
          </p:nvSpPr>
          <p:spPr>
            <a:xfrm>
              <a:off x="5824467" y="3003394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6C4C1AC-4E91-4A45-B948-38833F521E83}"/>
              </a:ext>
            </a:extLst>
          </p:cNvPr>
          <p:cNvGrpSpPr/>
          <p:nvPr/>
        </p:nvGrpSpPr>
        <p:grpSpPr>
          <a:xfrm>
            <a:off x="7765957" y="2963785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2606AD1-92C1-43F1-8337-5EA2AFFEB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grpFill/>
          </p:spPr>
        </p:pic>
        <p:sp>
          <p:nvSpPr>
            <p:cNvPr id="32" name="Rectangle à coins arrondis 25">
              <a:extLst>
                <a:ext uri="{FF2B5EF4-FFF2-40B4-BE49-F238E27FC236}">
                  <a16:creationId xmlns:a16="http://schemas.microsoft.com/office/drawing/2014/main" id="{E7E6F705-6127-4A41-BF93-1F18F0D6B7FF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382033-D9C0-4DF6-9011-DBBD47EB05FD}"/>
              </a:ext>
            </a:extLst>
          </p:cNvPr>
          <p:cNvCxnSpPr>
            <a:cxnSpLocks/>
          </p:cNvCxnSpPr>
          <p:nvPr/>
        </p:nvCxnSpPr>
        <p:spPr>
          <a:xfrm>
            <a:off x="2398643" y="4350888"/>
            <a:ext cx="0" cy="66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2743357-68FE-4686-B76F-DD0DA331CCF0}"/>
              </a:ext>
            </a:extLst>
          </p:cNvPr>
          <p:cNvCxnSpPr>
            <a:cxnSpLocks/>
          </p:cNvCxnSpPr>
          <p:nvPr/>
        </p:nvCxnSpPr>
        <p:spPr>
          <a:xfrm flipV="1">
            <a:off x="3070155" y="4350888"/>
            <a:ext cx="0" cy="66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8D8E51D-1324-46DE-8F8F-F0A5EDD6CA1B}"/>
              </a:ext>
            </a:extLst>
          </p:cNvPr>
          <p:cNvSpPr txBox="1"/>
          <p:nvPr/>
        </p:nvSpPr>
        <p:spPr>
          <a:xfrm>
            <a:off x="3028809" y="460587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PUSH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2DFEE8-A669-42FF-89CA-4E2A0DA9AFB7}"/>
              </a:ext>
            </a:extLst>
          </p:cNvPr>
          <p:cNvSpPr txBox="1"/>
          <p:nvPr/>
        </p:nvSpPr>
        <p:spPr>
          <a:xfrm>
            <a:off x="1746134" y="446737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PULL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3D9706A-FD53-447E-A65D-669C2C1A1D7B}"/>
              </a:ext>
            </a:extLst>
          </p:cNvPr>
          <p:cNvGrpSpPr/>
          <p:nvPr/>
        </p:nvGrpSpPr>
        <p:grpSpPr>
          <a:xfrm>
            <a:off x="4719381" y="2956640"/>
            <a:ext cx="2088444" cy="1379407"/>
            <a:chOff x="1254603" y="2228610"/>
            <a:chExt cx="1566333" cy="1034555"/>
          </a:xfrm>
          <a:solidFill>
            <a:schemeClr val="bg2">
              <a:lumMod val="75000"/>
            </a:schemeClr>
          </a:solidFill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A68AFC1-CE6A-49C6-97AE-16090EC2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  <a:noFill/>
          </p:spPr>
        </p:pic>
        <p:sp>
          <p:nvSpPr>
            <p:cNvPr id="38" name="Rectangle à coins arrondis 25">
              <a:extLst>
                <a:ext uri="{FF2B5EF4-FFF2-40B4-BE49-F238E27FC236}">
                  <a16:creationId xmlns:a16="http://schemas.microsoft.com/office/drawing/2014/main" id="{A4F91472-A5D4-46DD-A16E-31C7CD8C2242}"/>
                </a:ext>
              </a:extLst>
            </p:cNvPr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CI</a:t>
              </a: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441C723-93AE-490D-A682-657FE299323B}"/>
              </a:ext>
            </a:extLst>
          </p:cNvPr>
          <p:cNvCxnSpPr>
            <a:cxnSpLocks/>
          </p:cNvCxnSpPr>
          <p:nvPr/>
        </p:nvCxnSpPr>
        <p:spPr>
          <a:xfrm flipH="1">
            <a:off x="3257797" y="3504850"/>
            <a:ext cx="1950594" cy="7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6D5D035-8693-4862-8420-C1F96F07A68D}"/>
              </a:ext>
            </a:extLst>
          </p:cNvPr>
          <p:cNvSpPr txBox="1"/>
          <p:nvPr/>
        </p:nvSpPr>
        <p:spPr>
          <a:xfrm>
            <a:off x="4040911" y="315640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CLONE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1C0BA44-864B-4311-B6C1-764444A6E7B3}"/>
              </a:ext>
            </a:extLst>
          </p:cNvPr>
          <p:cNvCxnSpPr>
            <a:cxnSpLocks/>
          </p:cNvCxnSpPr>
          <p:nvPr/>
        </p:nvCxnSpPr>
        <p:spPr>
          <a:xfrm>
            <a:off x="6275493" y="3512249"/>
            <a:ext cx="1950594" cy="7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9FE81C2-C347-4997-85B1-C2F2B5D88CF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>
            <a:off x="5763603" y="4336047"/>
            <a:ext cx="12192" cy="520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52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Serveur d’intégration continue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Quelques outils du marché</a:t>
            </a:r>
          </a:p>
        </p:txBody>
      </p:sp>
      <p:pic>
        <p:nvPicPr>
          <p:cNvPr id="3074" name="Picture 2" descr="Jenkins (logiciel) — Wikipédia">
            <a:extLst>
              <a:ext uri="{FF2B5EF4-FFF2-40B4-BE49-F238E27FC236}">
                <a16:creationId xmlns:a16="http://schemas.microsoft.com/office/drawing/2014/main" id="{5729565D-E6E2-4512-95AD-BCC58BC7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43" y="2457370"/>
            <a:ext cx="1461581" cy="20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vis CI Logo PNG Transparent &amp; SVG Vector - Freebie Supply">
            <a:extLst>
              <a:ext uri="{FF2B5EF4-FFF2-40B4-BE49-F238E27FC236}">
                <a16:creationId xmlns:a16="http://schemas.microsoft.com/office/drawing/2014/main" id="{B13F8149-D329-4E9E-86A6-0A9093F2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91" y="2376813"/>
            <a:ext cx="3393232" cy="25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1A3A8C-BEBD-4AC4-9EB5-2CA389192A5B}"/>
              </a:ext>
            </a:extLst>
          </p:cNvPr>
          <p:cNvSpPr txBox="1"/>
          <p:nvPr/>
        </p:nvSpPr>
        <p:spPr>
          <a:xfrm>
            <a:off x="1661761" y="4475277"/>
            <a:ext cx="152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</a:t>
            </a:r>
          </a:p>
        </p:txBody>
      </p:sp>
      <p:pic>
        <p:nvPicPr>
          <p:cNvPr id="3082" name="Picture 10" descr="Gitlab : qu'est-ce que c'est ? - Junto">
            <a:extLst>
              <a:ext uri="{FF2B5EF4-FFF2-40B4-BE49-F238E27FC236}">
                <a16:creationId xmlns:a16="http://schemas.microsoft.com/office/drawing/2014/main" id="{66EFDA26-DCB7-444B-A2EA-8B9C20E34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3296" r="39492" b="39085"/>
          <a:stretch/>
        </p:blipFill>
        <p:spPr bwMode="auto">
          <a:xfrm>
            <a:off x="6158111" y="2558581"/>
            <a:ext cx="1873188" cy="17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31683A-8CCF-4B34-992E-82FE7EBE4D9F}"/>
              </a:ext>
            </a:extLst>
          </p:cNvPr>
          <p:cNvSpPr txBox="1"/>
          <p:nvPr/>
        </p:nvSpPr>
        <p:spPr>
          <a:xfrm>
            <a:off x="6410308" y="4475276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Gitlab</a:t>
            </a:r>
            <a:endParaRPr lang="fr-F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84" name="Picture 12" descr="Continuous localization with Bitbucket integration - POEditor Blog">
            <a:extLst>
              <a:ext uri="{FF2B5EF4-FFF2-40B4-BE49-F238E27FC236}">
                <a16:creationId xmlns:a16="http://schemas.microsoft.com/office/drawing/2014/main" id="{D35EC948-55D8-437E-80B2-35A29D4E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71" y="2332423"/>
            <a:ext cx="3192220" cy="31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Serveur d’intégration continue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4B4CA8-2E44-4068-BEEA-C96DBDF1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818" y="1776687"/>
            <a:ext cx="6627181" cy="4102905"/>
          </a:xfrm>
        </p:spPr>
        <p:txBody>
          <a:bodyPr/>
          <a:lstStyle/>
          <a:p>
            <a:r>
              <a:rPr lang="fr-FR" dirty="0"/>
              <a:t>Projet open source issue du fork du projet Hudson</a:t>
            </a:r>
          </a:p>
          <a:p>
            <a:endParaRPr lang="fr-FR" dirty="0"/>
          </a:p>
          <a:p>
            <a:r>
              <a:rPr lang="fr-FR" dirty="0"/>
              <a:t>Une très large communauté</a:t>
            </a:r>
          </a:p>
          <a:p>
            <a:endParaRPr lang="fr-FR" dirty="0"/>
          </a:p>
          <a:p>
            <a:r>
              <a:rPr lang="fr-FR" dirty="0"/>
              <a:t>De nombreux plugins</a:t>
            </a:r>
          </a:p>
          <a:p>
            <a:endParaRPr lang="fr-FR" dirty="0"/>
          </a:p>
          <a:p>
            <a:r>
              <a:rPr lang="fr-FR" dirty="0"/>
              <a:t>Une interface simple et intuitive</a:t>
            </a:r>
          </a:p>
          <a:p>
            <a:endParaRPr lang="fr-FR" dirty="0"/>
          </a:p>
          <a:p>
            <a:r>
              <a:rPr lang="fr-FR" dirty="0"/>
              <a:t>Une approche configuration as code (Pipelines)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Jenkins : un serveur CI (très) populaire</a:t>
            </a:r>
          </a:p>
        </p:txBody>
      </p:sp>
      <p:pic>
        <p:nvPicPr>
          <p:cNvPr id="3074" name="Picture 2" descr="Jenkins (logiciel) — Wikipédia">
            <a:extLst>
              <a:ext uri="{FF2B5EF4-FFF2-40B4-BE49-F238E27FC236}">
                <a16:creationId xmlns:a16="http://schemas.microsoft.com/office/drawing/2014/main" id="{5729565D-E6E2-4512-95AD-BCC58BC7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43" y="2457370"/>
            <a:ext cx="2470439" cy="341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74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Serveur d’intégration continue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workflow standard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1242785" y="2278744"/>
            <a:ext cx="10406989" cy="3512457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orme libre 13"/>
          <p:cNvSpPr/>
          <p:nvPr/>
        </p:nvSpPr>
        <p:spPr>
          <a:xfrm>
            <a:off x="964286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/>
              <a:t>Récupération des sources</a:t>
            </a:r>
          </a:p>
        </p:txBody>
      </p:sp>
      <p:sp>
        <p:nvSpPr>
          <p:cNvPr id="15" name="Forme libre 14"/>
          <p:cNvSpPr/>
          <p:nvPr/>
        </p:nvSpPr>
        <p:spPr>
          <a:xfrm>
            <a:off x="2419516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33"/>
              <a:t>Compilation</a:t>
            </a:r>
          </a:p>
        </p:txBody>
      </p:sp>
      <p:sp>
        <p:nvSpPr>
          <p:cNvPr id="16" name="Forme libre 15"/>
          <p:cNvSpPr/>
          <p:nvPr/>
        </p:nvSpPr>
        <p:spPr>
          <a:xfrm>
            <a:off x="3883620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33"/>
              <a:t>Tests</a:t>
            </a:r>
          </a:p>
        </p:txBody>
      </p:sp>
      <p:sp>
        <p:nvSpPr>
          <p:cNvPr id="17" name="Forme libre 16"/>
          <p:cNvSpPr/>
          <p:nvPr/>
        </p:nvSpPr>
        <p:spPr>
          <a:xfrm>
            <a:off x="5356606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33" dirty="0"/>
              <a:t>Génération des artefacts</a:t>
            </a:r>
          </a:p>
        </p:txBody>
      </p:sp>
      <p:sp>
        <p:nvSpPr>
          <p:cNvPr id="18" name="Forme libre 17"/>
          <p:cNvSpPr/>
          <p:nvPr/>
        </p:nvSpPr>
        <p:spPr>
          <a:xfrm>
            <a:off x="6820705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33" dirty="0"/>
              <a:t>Déploiement</a:t>
            </a:r>
          </a:p>
        </p:txBody>
      </p:sp>
      <p:sp>
        <p:nvSpPr>
          <p:cNvPr id="19" name="Forme libre 18"/>
          <p:cNvSpPr/>
          <p:nvPr/>
        </p:nvSpPr>
        <p:spPr>
          <a:xfrm>
            <a:off x="8284818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33" dirty="0"/>
              <a:t>Génération des rapports</a:t>
            </a:r>
          </a:p>
        </p:txBody>
      </p:sp>
      <p:sp>
        <p:nvSpPr>
          <p:cNvPr id="20" name="Forme libre 19"/>
          <p:cNvSpPr/>
          <p:nvPr/>
        </p:nvSpPr>
        <p:spPr>
          <a:xfrm>
            <a:off x="9748921" y="3332479"/>
            <a:ext cx="1428066" cy="1404983"/>
          </a:xfrm>
          <a:custGeom>
            <a:avLst/>
            <a:gdLst>
              <a:gd name="connsiteX0" fmla="*/ 0 w 1185296"/>
              <a:gd name="connsiteY0" fmla="*/ 175626 h 1053737"/>
              <a:gd name="connsiteX1" fmla="*/ 175626 w 1185296"/>
              <a:gd name="connsiteY1" fmla="*/ 0 h 1053737"/>
              <a:gd name="connsiteX2" fmla="*/ 1009670 w 1185296"/>
              <a:gd name="connsiteY2" fmla="*/ 0 h 1053737"/>
              <a:gd name="connsiteX3" fmla="*/ 1185296 w 1185296"/>
              <a:gd name="connsiteY3" fmla="*/ 175626 h 1053737"/>
              <a:gd name="connsiteX4" fmla="*/ 1185296 w 1185296"/>
              <a:gd name="connsiteY4" fmla="*/ 878111 h 1053737"/>
              <a:gd name="connsiteX5" fmla="*/ 1009670 w 1185296"/>
              <a:gd name="connsiteY5" fmla="*/ 1053737 h 1053737"/>
              <a:gd name="connsiteX6" fmla="*/ 175626 w 1185296"/>
              <a:gd name="connsiteY6" fmla="*/ 1053737 h 1053737"/>
              <a:gd name="connsiteX7" fmla="*/ 0 w 1185296"/>
              <a:gd name="connsiteY7" fmla="*/ 878111 h 1053737"/>
              <a:gd name="connsiteX8" fmla="*/ 0 w 1185296"/>
              <a:gd name="connsiteY8" fmla="*/ 175626 h 10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296" h="1053737">
                <a:moveTo>
                  <a:pt x="0" y="175626"/>
                </a:moveTo>
                <a:cubicBezTo>
                  <a:pt x="0" y="78630"/>
                  <a:pt x="78630" y="0"/>
                  <a:pt x="175626" y="0"/>
                </a:cubicBezTo>
                <a:lnTo>
                  <a:pt x="1009670" y="0"/>
                </a:lnTo>
                <a:cubicBezTo>
                  <a:pt x="1106666" y="0"/>
                  <a:pt x="1185296" y="78630"/>
                  <a:pt x="1185296" y="175626"/>
                </a:cubicBezTo>
                <a:lnTo>
                  <a:pt x="1185296" y="878111"/>
                </a:lnTo>
                <a:cubicBezTo>
                  <a:pt x="1185296" y="975107"/>
                  <a:pt x="1106666" y="1053737"/>
                  <a:pt x="1009670" y="1053737"/>
                </a:cubicBezTo>
                <a:lnTo>
                  <a:pt x="175626" y="1053737"/>
                </a:lnTo>
                <a:cubicBezTo>
                  <a:pt x="78630" y="1053737"/>
                  <a:pt x="0" y="975107"/>
                  <a:pt x="0" y="878111"/>
                </a:cubicBezTo>
                <a:lnTo>
                  <a:pt x="0" y="17562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34625" tIns="134625" rIns="134625" bIns="134625" numCol="1" spcCol="1270" anchor="ctr" anchorCtr="0">
            <a:noAutofit/>
          </a:bodyPr>
          <a:lstStyle/>
          <a:p>
            <a:pPr algn="ctr" defTabSz="7704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733" dirty="0"/>
              <a:t>Publication des rapports</a:t>
            </a:r>
          </a:p>
        </p:txBody>
      </p:sp>
      <p:sp>
        <p:nvSpPr>
          <p:cNvPr id="21" name="Ellipse 20"/>
          <p:cNvSpPr/>
          <p:nvPr/>
        </p:nvSpPr>
        <p:spPr>
          <a:xfrm>
            <a:off x="1074885" y="2109451"/>
            <a:ext cx="1048030" cy="595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33" dirty="0"/>
              <a:t>GIT</a:t>
            </a:r>
          </a:p>
        </p:txBody>
      </p:sp>
      <p:sp>
        <p:nvSpPr>
          <p:cNvPr id="22" name="Flèche vers le bas 21"/>
          <p:cNvSpPr/>
          <p:nvPr/>
        </p:nvSpPr>
        <p:spPr>
          <a:xfrm>
            <a:off x="1524166" y="2842422"/>
            <a:ext cx="218042" cy="4354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Ellipse 24"/>
          <p:cNvSpPr/>
          <p:nvPr/>
        </p:nvSpPr>
        <p:spPr>
          <a:xfrm>
            <a:off x="6820705" y="5493658"/>
            <a:ext cx="1309454" cy="595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33"/>
              <a:t>Nexus</a:t>
            </a:r>
          </a:p>
        </p:txBody>
      </p:sp>
      <p:sp>
        <p:nvSpPr>
          <p:cNvPr id="26" name="Flèche vers le bas 25"/>
          <p:cNvSpPr/>
          <p:nvPr/>
        </p:nvSpPr>
        <p:spPr>
          <a:xfrm>
            <a:off x="7424619" y="4905830"/>
            <a:ext cx="218042" cy="4354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Ellipse 26"/>
          <p:cNvSpPr/>
          <p:nvPr/>
        </p:nvSpPr>
        <p:spPr>
          <a:xfrm>
            <a:off x="9748921" y="5493654"/>
            <a:ext cx="1309454" cy="595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33"/>
              <a:t>Sonar</a:t>
            </a:r>
          </a:p>
        </p:txBody>
      </p:sp>
      <p:sp>
        <p:nvSpPr>
          <p:cNvPr id="28" name="Flèche vers le bas 27"/>
          <p:cNvSpPr/>
          <p:nvPr/>
        </p:nvSpPr>
        <p:spPr>
          <a:xfrm>
            <a:off x="10352835" y="4905826"/>
            <a:ext cx="218042" cy="4354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6049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631101A-8E94-4505-ACC6-162C068A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Installer JENKINS</a:t>
            </a:r>
          </a:p>
          <a:p>
            <a:r>
              <a:rPr lang="fr-FR" dirty="0"/>
              <a:t>Créer un JOB de type pipeline</a:t>
            </a:r>
          </a:p>
          <a:p>
            <a:r>
              <a:rPr lang="fr-FR" dirty="0"/>
              <a:t>Le brancher sur le dépôt git distant </a:t>
            </a:r>
            <a:r>
              <a:rPr lang="fr-FR" dirty="0" err="1"/>
              <a:t>helloworld</a:t>
            </a:r>
            <a:endParaRPr lang="fr-FR" dirty="0"/>
          </a:p>
          <a:p>
            <a:r>
              <a:rPr lang="fr-FR" dirty="0"/>
              <a:t>Créer un fichier </a:t>
            </a:r>
            <a:r>
              <a:rPr lang="fr-FR" dirty="0" err="1"/>
              <a:t>Jenkinsfile</a:t>
            </a:r>
            <a:r>
              <a:rPr lang="fr-FR" dirty="0"/>
              <a:t> à la racine du projet </a:t>
            </a:r>
            <a:r>
              <a:rPr lang="fr-FR" dirty="0" err="1"/>
              <a:t>helloworld</a:t>
            </a:r>
            <a:endParaRPr lang="fr-FR" dirty="0"/>
          </a:p>
          <a:p>
            <a:r>
              <a:rPr lang="fr-FR" dirty="0"/>
              <a:t>Créer dans ce fichier un pipeline qui :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Compile le projet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Lance les tests unitaires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Génère un artefact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 stock sur le dépôt </a:t>
            </a:r>
            <a:r>
              <a:rPr lang="fr-FR" dirty="0" err="1">
                <a:solidFill>
                  <a:schemeClr val="bg1"/>
                </a:solidFill>
              </a:rPr>
              <a:t>maven</a:t>
            </a:r>
            <a:r>
              <a:rPr lang="fr-FR" dirty="0">
                <a:solidFill>
                  <a:schemeClr val="bg1"/>
                </a:solidFill>
              </a:rPr>
              <a:t> local (.m2)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Génère un rapport SONAR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Affiche un rapport des tests unitaires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25DA8-8220-44FC-A488-FBFDE26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A1389-2DFA-401C-A0F8-F9EC03BB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20382-78A7-4B44-92A9-EE329B73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35</a:t>
            </a:fld>
            <a:endParaRPr lang="fr-FR"/>
          </a:p>
        </p:txBody>
      </p:sp>
      <p:pic>
        <p:nvPicPr>
          <p:cNvPr id="2" name="Picture 2" descr="Jenkins (logiciel) — Wikipédia">
            <a:extLst>
              <a:ext uri="{FF2B5EF4-FFF2-40B4-BE49-F238E27FC236}">
                <a16:creationId xmlns:a16="http://schemas.microsoft.com/office/drawing/2014/main" id="{EB6F31B2-6796-4C77-8F95-0C25C10E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55" y="1019941"/>
            <a:ext cx="3289474" cy="4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04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7205C-7C80-4DA6-86D4-DA97C07B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saadi.abdelmajid@gmail.com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162F3-AFE2-4D26-9F2A-6151B604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5BB0-685C-4DDC-A936-52E0C28790FF}" type="datetime1">
              <a:rPr lang="fr-FR" smtClean="0"/>
              <a:t>26/10/2020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4E8554-3945-42BE-BC3F-EDF4E4D5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D4F480-7B37-47B8-B140-4ABA0E4D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BE724-89BD-431D-8802-B53E888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L’INTEGRATION CONTINUE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47533-2833-440F-A2BF-F989F9ED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04AD4-77CB-4663-BFA0-46046F8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11198-8703-4946-AC26-818907C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20C98-8CD2-4BEF-B674-A9E814BE3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REGLE 2 : PLUS ON TEST, MOINS ON CORRIGE</a:t>
            </a: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B15CFAA3-9DAA-4BB2-B77D-7696FA14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9" y="2334460"/>
            <a:ext cx="5101662" cy="3571164"/>
          </a:xfrm>
        </p:spPr>
      </p:pic>
    </p:spTree>
    <p:extLst>
      <p:ext uri="{BB962C8B-B14F-4D97-AF65-F5344CB8AC3E}">
        <p14:creationId xmlns:p14="http://schemas.microsoft.com/office/powerpoint/2010/main" val="26250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BE724-89BD-431D-8802-B53E888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L’INTEGRATION CONTINUE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47533-2833-440F-A2BF-F989F9ED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04AD4-77CB-4663-BFA0-46046F8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11198-8703-4946-AC26-818907C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20C98-8CD2-4BEF-B674-A9E814BE3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REGLE 3 : LA MACHINE EST PLUS FIABLE QUE L’HOMME </a:t>
            </a: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6C2133DD-2468-4BF5-93DC-FA679DD26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23225"/>
            <a:ext cx="5715000" cy="3429000"/>
          </a:xfrm>
        </p:spPr>
      </p:pic>
    </p:spTree>
    <p:extLst>
      <p:ext uri="{BB962C8B-B14F-4D97-AF65-F5344CB8AC3E}">
        <p14:creationId xmlns:p14="http://schemas.microsoft.com/office/powerpoint/2010/main" val="270353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BE724-89BD-431D-8802-B53E888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L’INTEGRATION CONTINUE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47533-2833-440F-A2BF-F989F9ED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04AD4-77CB-4663-BFA0-46046F8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11198-8703-4946-AC26-818907C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20C98-8CD2-4BEF-B674-A9E814BE3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REGLE 4 : PLUS ON DIVISE, MIEUX ON COMPREND</a:t>
            </a: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1D43C25E-C01B-4B15-9185-E906570D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47" y="2030452"/>
            <a:ext cx="5625306" cy="4122248"/>
          </a:xfrm>
        </p:spPr>
      </p:pic>
    </p:spTree>
    <p:extLst>
      <p:ext uri="{BB962C8B-B14F-4D97-AF65-F5344CB8AC3E}">
        <p14:creationId xmlns:p14="http://schemas.microsoft.com/office/powerpoint/2010/main" val="5204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BE724-89BD-431D-8802-B53E888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L’INTEGRATION CONTINUE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47533-2833-440F-A2BF-F989F9ED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04AD4-77CB-4663-BFA0-46046F8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11198-8703-4946-AC26-818907C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20C98-8CD2-4BEF-B674-A9E814BE3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REGLE 5 : PLUS ON LIVRE, MOINS ON RISQUE LES ECARTS</a:t>
            </a:r>
          </a:p>
        </p:txBody>
      </p:sp>
      <p:pic>
        <p:nvPicPr>
          <p:cNvPr id="2050" name="Picture 2" descr="Comprendre le besoin – Le concierge agile">
            <a:extLst>
              <a:ext uri="{FF2B5EF4-FFF2-40B4-BE49-F238E27FC236}">
                <a16:creationId xmlns:a16="http://schemas.microsoft.com/office/drawing/2014/main" id="{FC9F5E5B-DC0D-4ECA-A224-B9113ECB62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11" y="1842678"/>
            <a:ext cx="6214233" cy="44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8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BE724-89BD-431D-8802-B53E8889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L’INTEGRATION CONTINUE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47533-2833-440F-A2BF-F989F9ED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038-58DD-4457-A8CB-9CA2B9E03EDF}" type="datetime1">
              <a:rPr lang="fr-FR" smtClean="0"/>
              <a:t>26/10/2020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04AD4-77CB-4663-BFA0-46046F8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11198-8703-4946-AC26-818907C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AA69-DC1A-4594-B3B3-40A4840E807E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20C98-8CD2-4BEF-B674-A9E814BE3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0BA7F-41EE-475A-A10D-2B9BA41C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b="1" dirty="0">
                <a:solidFill>
                  <a:srgbClr val="FF0000"/>
                </a:solidFill>
              </a:rPr>
              <a:t>L'intégration continue</a:t>
            </a:r>
            <a:r>
              <a:rPr lang="fr-FR" sz="2800" dirty="0"/>
              <a:t> est un ensemble de pratiques utilisées en </a:t>
            </a:r>
            <a:r>
              <a:rPr lang="fr-FR" sz="2800" b="1" dirty="0">
                <a:solidFill>
                  <a:srgbClr val="FF0000"/>
                </a:solidFill>
                <a:hlinkClick r:id="rId2" tooltip="Génie logici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génie logiciel</a:t>
            </a:r>
            <a:r>
              <a:rPr lang="fr-FR" sz="2800" dirty="0"/>
              <a:t> consistant à vérifier à chaque modification de </a:t>
            </a:r>
            <a:r>
              <a:rPr lang="fr-FR" sz="2800" b="1" dirty="0">
                <a:solidFill>
                  <a:srgbClr val="FF0000"/>
                </a:solidFill>
                <a:hlinkClick r:id="rId3" tooltip="Code sou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source</a:t>
            </a:r>
            <a:r>
              <a:rPr lang="fr-FR" sz="2800" dirty="0"/>
              <a:t> que le résultat ne produit </a:t>
            </a:r>
            <a:r>
              <a:rPr lang="fr-FR" sz="2800" b="1" dirty="0">
                <a:solidFill>
                  <a:srgbClr val="FF0000"/>
                </a:solidFill>
                <a:hlinkClick r:id="rId4" tooltip="Non-ré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 de régression</a:t>
            </a:r>
            <a:r>
              <a:rPr lang="fr-FR" sz="2800" dirty="0"/>
              <a:t> dans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176340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L’INTEGRATION CONTINUE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composants essentiels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2" y="5011411"/>
            <a:ext cx="1511965" cy="1511965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672805" y="5897157"/>
            <a:ext cx="2088444" cy="338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Développeur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672805" y="2971481"/>
            <a:ext cx="2088444" cy="1379407"/>
            <a:chOff x="1254603" y="2228610"/>
            <a:chExt cx="1566333" cy="103455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3" y="2228610"/>
              <a:ext cx="811154" cy="811154"/>
            </a:xfrm>
            <a:prstGeom prst="rect">
              <a:avLst/>
            </a:prstGeom>
          </p:spPr>
        </p:pic>
        <p:sp>
          <p:nvSpPr>
            <p:cNvPr id="26" name="Rectangle à coins arrondis 25"/>
            <p:cNvSpPr/>
            <p:nvPr/>
          </p:nvSpPr>
          <p:spPr>
            <a:xfrm>
              <a:off x="1254603" y="3009165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/>
                <a:t>SCM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704938" y="2971480"/>
            <a:ext cx="2088444" cy="1371712"/>
            <a:chOff x="3528703" y="2228610"/>
            <a:chExt cx="1566333" cy="1028784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293" y="2228610"/>
              <a:ext cx="811154" cy="811154"/>
            </a:xfrm>
            <a:prstGeom prst="rect">
              <a:avLst/>
            </a:prstGeom>
          </p:spPr>
        </p:pic>
        <p:sp>
          <p:nvSpPr>
            <p:cNvPr id="27" name="Rectangle à coins arrondis 26"/>
            <p:cNvSpPr/>
            <p:nvPr/>
          </p:nvSpPr>
          <p:spPr>
            <a:xfrm>
              <a:off x="3528703" y="3003394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CI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7765957" y="2971480"/>
            <a:ext cx="2088444" cy="1371712"/>
            <a:chOff x="5824467" y="2228610"/>
            <a:chExt cx="1566333" cy="1028784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395" y="2228610"/>
              <a:ext cx="811154" cy="811154"/>
            </a:xfrm>
            <a:prstGeom prst="rect">
              <a:avLst/>
            </a:prstGeom>
          </p:spPr>
        </p:pic>
        <p:sp>
          <p:nvSpPr>
            <p:cNvPr id="29" name="Rectangle à coins arrondis 28"/>
            <p:cNvSpPr/>
            <p:nvPr/>
          </p:nvSpPr>
          <p:spPr>
            <a:xfrm>
              <a:off x="5824467" y="3003394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QA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704938" y="4822313"/>
            <a:ext cx="2088444" cy="1413511"/>
            <a:chOff x="3528703" y="738177"/>
            <a:chExt cx="1566333" cy="1060133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293" y="738177"/>
              <a:ext cx="811154" cy="811154"/>
            </a:xfrm>
            <a:prstGeom prst="rect">
              <a:avLst/>
            </a:prstGeom>
          </p:spPr>
        </p:pic>
        <p:sp>
          <p:nvSpPr>
            <p:cNvPr id="47" name="Rectangle à coins arrondis 46"/>
            <p:cNvSpPr/>
            <p:nvPr/>
          </p:nvSpPr>
          <p:spPr>
            <a:xfrm>
              <a:off x="3528703" y="1544310"/>
              <a:ext cx="1566333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RM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CD21C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1135</Words>
  <Application>Microsoft Office PowerPoint</Application>
  <PresentationFormat>Grand écran</PresentationFormat>
  <Paragraphs>340</Paragraphs>
  <Slides>36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Calibri</vt:lpstr>
      <vt:lpstr>Franklin Gothic Book</vt:lpstr>
      <vt:lpstr>Gill Sans MT</vt:lpstr>
      <vt:lpstr>Impact</vt:lpstr>
      <vt:lpstr>Impact (En-têtes)</vt:lpstr>
      <vt:lpstr>Open Sans</vt:lpstr>
      <vt:lpstr>Segoe UI</vt:lpstr>
      <vt:lpstr>Badge</vt:lpstr>
      <vt:lpstr>Intégration continue</vt:lpstr>
      <vt:lpstr> INTRODUCTION</vt:lpstr>
      <vt:lpstr>POURQUOI L’INTEGRATION CONTINUE</vt:lpstr>
      <vt:lpstr>POURQUOI L’INTEGRATION CONTINUE</vt:lpstr>
      <vt:lpstr>POURQUOI L’INTEGRATION CONTINUE</vt:lpstr>
      <vt:lpstr>POURQUOI L’INTEGRATION CONTINUE</vt:lpstr>
      <vt:lpstr>POURQUOI L’INTEGRATION CONTINUE</vt:lpstr>
      <vt:lpstr>POURQUOI L’INTEGRATION CONTINUE</vt:lpstr>
      <vt:lpstr>L’INTEGRATION CONTINUE</vt:lpstr>
      <vt:lpstr>L’INTEGRATION CONTINUE</vt:lpstr>
      <vt:lpstr>L’INTEGRATION CONTINUE</vt:lpstr>
      <vt:lpstr>Le poste du développeur</vt:lpstr>
      <vt:lpstr>LE POSTE DU DEVELOPPEUR</vt:lpstr>
      <vt:lpstr>LE POSTE DU DEVELOPPEUR</vt:lpstr>
      <vt:lpstr>LE POSTE DU DEVELOPPEUR</vt:lpstr>
      <vt:lpstr>LE POSTE DU DEVELOPPEUR</vt:lpstr>
      <vt:lpstr>LE POSTE DU DEVELOPPEUR</vt:lpstr>
      <vt:lpstr>LE POSTE DU DEVELOPPEUR</vt:lpstr>
      <vt:lpstr>LE POSTE DU DEVELOPPEUR</vt:lpstr>
      <vt:lpstr>Présentation PowerPoint</vt:lpstr>
      <vt:lpstr>LE scm</vt:lpstr>
      <vt:lpstr>SCM</vt:lpstr>
      <vt:lpstr>SCM</vt:lpstr>
      <vt:lpstr>SCM</vt:lpstr>
      <vt:lpstr>SCM</vt:lpstr>
      <vt:lpstr>SCM</vt:lpstr>
      <vt:lpstr>SCM</vt:lpstr>
      <vt:lpstr>SCM</vt:lpstr>
      <vt:lpstr>Présentation PowerPoint</vt:lpstr>
      <vt:lpstr>Le serveur d’integration continue</vt:lpstr>
      <vt:lpstr>Serveur d’intégration continue</vt:lpstr>
      <vt:lpstr>Serveur d’intégration continue</vt:lpstr>
      <vt:lpstr>Serveur d’intégration continue</vt:lpstr>
      <vt:lpstr>Serveur d’intégration continue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MAKNATI Abdellatif</dc:creator>
  <cp:lastModifiedBy>Abdelmajid SAADI</cp:lastModifiedBy>
  <cp:revision>458</cp:revision>
  <dcterms:created xsi:type="dcterms:W3CDTF">2020-08-18T14:32:31Z</dcterms:created>
  <dcterms:modified xsi:type="dcterms:W3CDTF">2020-10-26T05:59:59Z</dcterms:modified>
</cp:coreProperties>
</file>