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A860-BB4B-4426-A3C9-D40505476B87}" type="datetimeFigureOut">
              <a:rPr lang="zh-TW" altLang="en-US" smtClean="0"/>
              <a:t>2020-12-24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3A89-352D-46E7-A43B-A66137D0BA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41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A860-BB4B-4426-A3C9-D40505476B87}" type="datetimeFigureOut">
              <a:rPr lang="zh-TW" altLang="en-US" smtClean="0"/>
              <a:t>2020-12-24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3A89-352D-46E7-A43B-A66137D0BA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63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A860-BB4B-4426-A3C9-D40505476B87}" type="datetimeFigureOut">
              <a:rPr lang="zh-TW" altLang="en-US" smtClean="0"/>
              <a:t>2020-12-24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3A89-352D-46E7-A43B-A66137D0BA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49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A860-BB4B-4426-A3C9-D40505476B87}" type="datetimeFigureOut">
              <a:rPr lang="zh-TW" altLang="en-US" smtClean="0"/>
              <a:t>2020-12-24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3A89-352D-46E7-A43B-A66137D0BA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0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A860-BB4B-4426-A3C9-D40505476B87}" type="datetimeFigureOut">
              <a:rPr lang="zh-TW" altLang="en-US" smtClean="0"/>
              <a:t>2020-12-24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3A89-352D-46E7-A43B-A66137D0BA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42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A860-BB4B-4426-A3C9-D40505476B87}" type="datetimeFigureOut">
              <a:rPr lang="zh-TW" altLang="en-US" smtClean="0"/>
              <a:t>2020-12-24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3A89-352D-46E7-A43B-A66137D0BA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6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A860-BB4B-4426-A3C9-D40505476B87}" type="datetimeFigureOut">
              <a:rPr lang="zh-TW" altLang="en-US" smtClean="0"/>
              <a:t>2020-12-24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3A89-352D-46E7-A43B-A66137D0BA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01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A860-BB4B-4426-A3C9-D40505476B87}" type="datetimeFigureOut">
              <a:rPr lang="zh-TW" altLang="en-US" smtClean="0"/>
              <a:t>2020-12-24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3A89-352D-46E7-A43B-A66137D0BA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5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A860-BB4B-4426-A3C9-D40505476B87}" type="datetimeFigureOut">
              <a:rPr lang="zh-TW" altLang="en-US" smtClean="0"/>
              <a:t>2020-12-24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3A89-352D-46E7-A43B-A66137D0BA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79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A860-BB4B-4426-A3C9-D40505476B87}" type="datetimeFigureOut">
              <a:rPr lang="zh-TW" altLang="en-US" smtClean="0"/>
              <a:t>2020-12-24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3A89-352D-46E7-A43B-A66137D0BA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17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A860-BB4B-4426-A3C9-D40505476B87}" type="datetimeFigureOut">
              <a:rPr lang="zh-TW" altLang="en-US" smtClean="0"/>
              <a:t>2020-12-24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3A89-352D-46E7-A43B-A66137D0BA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3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BA860-BB4B-4426-A3C9-D40505476B87}" type="datetimeFigureOut">
              <a:rPr lang="zh-TW" altLang="en-US" smtClean="0"/>
              <a:t>2020-12-24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53A89-352D-46E7-A43B-A66137D0BA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42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37" y="0"/>
            <a:ext cx="11944964" cy="37720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37" y="3883555"/>
            <a:ext cx="11989416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其融 謝</dc:creator>
  <cp:lastModifiedBy>其融 謝</cp:lastModifiedBy>
  <cp:revision>1</cp:revision>
  <dcterms:created xsi:type="dcterms:W3CDTF">2020-12-23T16:10:31Z</dcterms:created>
  <dcterms:modified xsi:type="dcterms:W3CDTF">2020-12-23T16:14:40Z</dcterms:modified>
</cp:coreProperties>
</file>