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5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03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3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77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0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88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4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9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7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1A74-08BD-4775-B6BE-C0F0C0E022F4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F6E258-4B3F-4A22-85FA-3B1D4D04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Equipe - </a:t>
            </a:r>
            <a:r>
              <a:rPr lang="pt-BR" dirty="0" err="1" smtClean="0"/>
              <a:t>Jokers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Hackaton</a:t>
            </a:r>
            <a:r>
              <a:rPr lang="pt-BR" dirty="0"/>
              <a:t> - </a:t>
            </a:r>
            <a:r>
              <a:rPr lang="pt-BR" dirty="0" smtClean="0"/>
              <a:t>#</a:t>
            </a:r>
            <a:r>
              <a:rPr lang="pt-BR" dirty="0" err="1" smtClean="0"/>
              <a:t>FugaDoBatch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356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03" y="-1"/>
            <a:ext cx="9963885" cy="6870557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356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356"/>
            <a:ext cx="1524003" cy="152400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39071" y="693821"/>
            <a:ext cx="8596668" cy="1320800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39071" y="2244810"/>
            <a:ext cx="8596668" cy="3880773"/>
          </a:xfrm>
        </p:spPr>
        <p:txBody>
          <a:bodyPr/>
          <a:lstStyle/>
          <a:p>
            <a:r>
              <a:rPr lang="pt-BR" dirty="0" smtClean="0"/>
              <a:t>Alto reuso do código do projeto batch existente</a:t>
            </a:r>
          </a:p>
          <a:p>
            <a:r>
              <a:rPr lang="pt-BR" dirty="0" smtClean="0"/>
              <a:t>Integração e reuso dos processos existentes no projeto web</a:t>
            </a:r>
          </a:p>
          <a:p>
            <a:r>
              <a:rPr lang="pt-BR" dirty="0" smtClean="0"/>
              <a:t>Convivência através de troca de mensagens</a:t>
            </a:r>
          </a:p>
          <a:p>
            <a:r>
              <a:rPr lang="pt-BR" dirty="0" smtClean="0"/>
              <a:t>Tecnologia já homologada pelo projeto</a:t>
            </a:r>
          </a:p>
          <a:p>
            <a:r>
              <a:rPr lang="pt-BR" dirty="0" smtClean="0"/>
              <a:t>Escalabilidade</a:t>
            </a:r>
          </a:p>
          <a:p>
            <a:r>
              <a:rPr lang="pt-BR" dirty="0" smtClean="0"/>
              <a:t>Performance através de processamento paralelo</a:t>
            </a:r>
          </a:p>
          <a:p>
            <a:r>
              <a:rPr lang="pt-BR" dirty="0" smtClean="0"/>
              <a:t>Fácil implementação</a:t>
            </a:r>
          </a:p>
          <a:p>
            <a:r>
              <a:rPr lang="pt-BR" dirty="0" smtClean="0"/>
              <a:t>Processamento online ou em horários </a:t>
            </a:r>
            <a:r>
              <a:rPr lang="pt-BR" dirty="0" err="1" smtClean="0"/>
              <a:t>prédefinidos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0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356"/>
            <a:ext cx="1524003" cy="152400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39071" y="693821"/>
            <a:ext cx="8596668" cy="824001"/>
          </a:xfrm>
        </p:spPr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39071" y="1708484"/>
            <a:ext cx="8596668" cy="1636295"/>
          </a:xfrm>
        </p:spPr>
        <p:txBody>
          <a:bodyPr/>
          <a:lstStyle/>
          <a:p>
            <a:r>
              <a:rPr lang="pt-BR" dirty="0" smtClean="0"/>
              <a:t>1 requisição – processada em 0,311s</a:t>
            </a:r>
          </a:p>
          <a:p>
            <a:r>
              <a:rPr lang="pt-BR" dirty="0" smtClean="0"/>
              <a:t>1 milhão de requisições - processadas em 13s </a:t>
            </a:r>
            <a:r>
              <a:rPr lang="pt-BR" dirty="0"/>
              <a:t>≅</a:t>
            </a:r>
            <a:endParaRPr lang="pt-BR" dirty="0" smtClean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1339071" y="3192379"/>
            <a:ext cx="8596668" cy="879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Hardware e Software</a:t>
            </a:r>
            <a:endParaRPr lang="pt-BR" dirty="0"/>
          </a:p>
        </p:txBody>
      </p:sp>
      <p:sp>
        <p:nvSpPr>
          <p:cNvPr id="8" name="Espaço Reservado para Conteúdo 4"/>
          <p:cNvSpPr txBox="1">
            <a:spLocks/>
          </p:cNvSpPr>
          <p:nvPr/>
        </p:nvSpPr>
        <p:spPr>
          <a:xfrm>
            <a:off x="1339071" y="4140198"/>
            <a:ext cx="8596668" cy="167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Banco de dados: Oracle XE 11.2.0</a:t>
            </a:r>
          </a:p>
          <a:p>
            <a:r>
              <a:rPr lang="pt-BR" dirty="0" smtClean="0"/>
              <a:t>Servidor de aplicação: </a:t>
            </a:r>
            <a:r>
              <a:rPr lang="pt-BR" dirty="0" err="1" smtClean="0"/>
              <a:t>Weblogic</a:t>
            </a:r>
            <a:r>
              <a:rPr lang="pt-BR" dirty="0" smtClean="0"/>
              <a:t> 12.1.3</a:t>
            </a:r>
          </a:p>
          <a:p>
            <a:r>
              <a:rPr lang="pt-BR" dirty="0" smtClean="0"/>
              <a:t>Sistema operacional: Windows 10 Home</a:t>
            </a:r>
          </a:p>
          <a:p>
            <a:r>
              <a:rPr lang="pt-BR" dirty="0" smtClean="0"/>
              <a:t>Processador / Memória RAM: Core i5-5200U 2.20 GHz / 8,00 GB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824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Equipe - Jokers</vt:lpstr>
      <vt:lpstr>Apresentação do PowerPoint</vt:lpstr>
      <vt:lpstr>Vantagens</vt:lpstr>
      <vt:lpstr>Resultados obtidos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#FugaDoBatch</dc:title>
  <dc:creator>LUIZ GUSTAVO AMARO</dc:creator>
  <cp:lastModifiedBy>LUIZ GUSTAVO AMARO</cp:lastModifiedBy>
  <cp:revision>8</cp:revision>
  <dcterms:created xsi:type="dcterms:W3CDTF">2017-05-09T10:27:10Z</dcterms:created>
  <dcterms:modified xsi:type="dcterms:W3CDTF">2017-05-09T11:20:11Z</dcterms:modified>
</cp:coreProperties>
</file>