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572F7-39DA-4030-8F62-D0B694596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1575" y="2320656"/>
            <a:ext cx="5518066" cy="2268559"/>
          </a:xfrm>
        </p:spPr>
        <p:txBody>
          <a:bodyPr>
            <a:normAutofit fontScale="90000"/>
          </a:bodyPr>
          <a:lstStyle/>
          <a:p>
            <a:pPr algn="just"/>
            <a:r>
              <a:rPr lang="es-EC" dirty="0"/>
              <a:t>En la serie de Fibonacci es donde se puede aplicar el algoritmo divide v vencerás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C0DE63-9FD4-4D02-8B44-6BCE49477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1808" y="1160443"/>
            <a:ext cx="5357600" cy="1160213"/>
          </a:xfrm>
        </p:spPr>
        <p:txBody>
          <a:bodyPr/>
          <a:lstStyle/>
          <a:p>
            <a:r>
              <a:rPr lang="es-EC" dirty="0"/>
              <a:t>EXPLICACIÓN SERIE DE FIBONACCI</a:t>
            </a:r>
          </a:p>
        </p:txBody>
      </p:sp>
    </p:spTree>
    <p:extLst>
      <p:ext uri="{BB962C8B-B14F-4D97-AF65-F5344CB8AC3E}">
        <p14:creationId xmlns:p14="http://schemas.microsoft.com/office/powerpoint/2010/main" val="92839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808A964-15DD-40A3-A7D1-E9D8B9277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8" t="25988" r="52562" b="46665"/>
          <a:stretch/>
        </p:blipFill>
        <p:spPr>
          <a:xfrm>
            <a:off x="480060" y="1657350"/>
            <a:ext cx="10543478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3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2BBF836-62FF-4142-BB4F-8320E5AB7A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653" r="54250" b="64341"/>
          <a:stretch/>
        </p:blipFill>
        <p:spPr>
          <a:xfrm>
            <a:off x="640080" y="2636114"/>
            <a:ext cx="9921240" cy="158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3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E1FFBFF-D79C-46D4-A0A3-1CE05224A7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326" r="59313" b="52668"/>
          <a:stretch/>
        </p:blipFill>
        <p:spPr>
          <a:xfrm>
            <a:off x="708659" y="2594610"/>
            <a:ext cx="10059035" cy="166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4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70E9C6C-B276-4623-98C3-257A781D1F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332" r="58563" b="40329"/>
          <a:stretch/>
        </p:blipFill>
        <p:spPr>
          <a:xfrm>
            <a:off x="731519" y="2611755"/>
            <a:ext cx="9762765" cy="163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12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59E7C83-A6D8-4A0A-AC8C-3211CFE9F2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338" r="61562" b="18318"/>
          <a:stretch/>
        </p:blipFill>
        <p:spPr>
          <a:xfrm>
            <a:off x="640080" y="1691640"/>
            <a:ext cx="10175966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36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{F146EA6F-434A-4B80-AB0A-0254BD933CF9}tf16401375</Template>
  <TotalTime>1359</TotalTime>
  <Words>19</Words>
  <Application>Microsoft Office PowerPoint</Application>
  <PresentationFormat>Panorámica</PresentationFormat>
  <Paragraphs>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En la serie de Fibonacci es donde se puede aplicar el algoritmo divide v vencerás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 la serie de Fibonacci es donde se puede aplicar el algoritmo divide v vencerás</dc:title>
  <dc:creator>Jeanneth Leticia Bolaños Muñoz</dc:creator>
  <cp:lastModifiedBy>Jeanneth Leticia Bolaños Muñoz</cp:lastModifiedBy>
  <cp:revision>3</cp:revision>
  <dcterms:created xsi:type="dcterms:W3CDTF">2021-03-12T14:52:08Z</dcterms:created>
  <dcterms:modified xsi:type="dcterms:W3CDTF">2021-03-13T13:31:30Z</dcterms:modified>
</cp:coreProperties>
</file>