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5CF33-7FF9-4625-AF20-787E91DD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E5274-A951-4156-952B-EB48A424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B77BC-CD29-4831-99C6-B2CA5810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B901D-CA4F-4CA5-B67E-84DF6DDB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DC837-527A-4CEF-8C85-EF60A205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8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9F0D7-E331-4DC8-BA09-FF9B4BF6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6AA75-40BC-4775-8C33-8F853986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D011F-0FCE-4E6B-87B9-2B8F0B9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B01D1-3F91-47EF-AED2-F8C074A6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36A3A-AB9F-4C3C-A29C-A74CB530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854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C8B5E-6AD5-4DF4-8FFF-932782B8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06A18D-86F4-4E14-81DA-79CDEBFA8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5D36F-DC33-4225-9E7A-5F0C4414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D645D-F7E4-4C03-B6A6-57B87A0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A9C13-A18B-44B5-8236-B8C3BC7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786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cc3d4c2d56_5_25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gcc3d4c2d56_5_25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cc3d4c2d56_5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1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90908-1684-40DB-AA17-0FA137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19DB7-D250-48ED-9F88-09B6A62B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F43CA-5B2F-40E3-8C27-C63896D4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E5577-B335-4CEE-960B-7011239B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D8357-5B91-4E96-ACD7-EEA478B2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80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59A96-95AD-428E-87FB-2E42DA03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D6072-1FFD-4B07-81BF-BFE37169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D7DE9-B6FA-4F1F-A80B-9BE09EC6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76D53-5223-448D-9B66-9830D755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86CD5-5E80-4D38-A699-0933A84C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054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FFA45-CC39-43D4-B563-5219F50B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F073C-A257-48B2-A6B3-21E54C828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574954-47B8-4CE6-AECF-3A8D1942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B30BFA-F411-4269-A69A-BC2B1745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81B6-74D7-44BB-B6C0-E8BC6A3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E1BD22-D47B-4B55-92BC-02E07E7A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903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F112-2B4E-40DD-BD47-F6C298A0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7D793-713A-4E55-8A10-77062E5B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86CCA6-6DED-44A1-9FFF-381FF67D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641CF0-9659-48B5-A7F1-A1F33A48F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2B924E-BC3B-484A-96EB-FB63BF85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F0030D-1735-4192-AEFB-730EC63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6641CD-3695-45FC-8D62-568D7E6D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262A18-7B49-4287-8EA3-46EFF01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05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E9016-C216-488F-91A1-CD7750A7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91224-F009-407A-B814-9C3762EC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A6032E-A24D-4417-9518-7B07AEF2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B919EB-8799-40C4-AAD0-5DB33CAF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43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3F9F05-C6D6-432C-8D8E-E8521C3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0055C5-B528-4226-B34C-74658023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B0E7A-B396-416F-8681-B1F74AB9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91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E12D-795E-46D0-957F-671ADFBF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9F1CF-9846-47EF-9259-25579B22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6D37BC-B281-402E-BF5F-FB7DE866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FFF79-CB62-4557-BE90-944C1A19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A6412D-52DE-4C03-87E8-36EF152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92C2AF-DC84-4784-9686-88B6AE6C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07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33042-52A4-42CD-9AD2-991C9EB0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DAFFC8-63D9-453A-9E0B-93847E302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1F410E-5BE6-4ECF-BE12-FC6CCEDF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435D0D-CDAC-4580-81C1-355CA9B8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6B37BF-BE1D-4D41-AA4F-CFEFBE5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DA865-B176-4A66-984E-C1722979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179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61C59D-593B-421F-8BF7-68520408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91BB0-B38C-47BB-A1F1-AA9F9062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89162-ECB4-4117-B49C-839EE8246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3C50-6ABC-4C91-A343-170199824966}" type="datetimeFigureOut">
              <a:rPr lang="es-EC" smtClean="0"/>
              <a:t>7/4/2021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DA5BC-BD39-4669-946C-910A9EDB4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36756-3908-43C3-9C9F-7642A5BB9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A8AF-9A5F-4132-97BF-25373443C0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61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eqmdSWzdfxx-kurwpWWPMTFW5CvLLyq/view?usp=sharing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3CB118B-7B74-4F06-8087-E7C8320D9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" t="21114" r="62847" b="40508"/>
          <a:stretch/>
        </p:blipFill>
        <p:spPr>
          <a:xfrm>
            <a:off x="1322364" y="225083"/>
            <a:ext cx="5796866" cy="4318782"/>
          </a:xfrm>
          <a:prstGeom prst="rect">
            <a:avLst/>
          </a:prstGeom>
        </p:spPr>
      </p:pic>
      <p:sp>
        <p:nvSpPr>
          <p:cNvPr id="5" name="Google Shape;234;p3">
            <a:extLst>
              <a:ext uri="{FF2B5EF4-FFF2-40B4-BE49-F238E27FC236}">
                <a16:creationId xmlns:a16="http://schemas.microsoft.com/office/drawing/2014/main" id="{3DD35603-5C3E-430D-A13F-1690813BBD81}"/>
              </a:ext>
            </a:extLst>
          </p:cNvPr>
          <p:cNvSpPr/>
          <p:nvPr/>
        </p:nvSpPr>
        <p:spPr>
          <a:xfrm>
            <a:off x="7343517" y="3195883"/>
            <a:ext cx="1230300" cy="40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Long(n)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35;p3">
            <a:extLst>
              <a:ext uri="{FF2B5EF4-FFF2-40B4-BE49-F238E27FC236}">
                <a16:creationId xmlns:a16="http://schemas.microsoft.com/office/drawing/2014/main" id="{650005A3-0660-4F30-8B44-183880E3A8BF}"/>
              </a:ext>
            </a:extLst>
          </p:cNvPr>
          <p:cNvCxnSpPr/>
          <p:nvPr/>
        </p:nvCxnSpPr>
        <p:spPr>
          <a:xfrm>
            <a:off x="4001716" y="3429000"/>
            <a:ext cx="33441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190;p1">
            <a:extLst>
              <a:ext uri="{FF2B5EF4-FFF2-40B4-BE49-F238E27FC236}">
                <a16:creationId xmlns:a16="http://schemas.microsoft.com/office/drawing/2014/main" id="{38FFA213-B732-491F-B7BE-E157E7923CCE}"/>
              </a:ext>
            </a:extLst>
          </p:cNvPr>
          <p:cNvSpPr/>
          <p:nvPr/>
        </p:nvSpPr>
        <p:spPr>
          <a:xfrm>
            <a:off x="4443091" y="1546545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91;p1">
            <a:extLst>
              <a:ext uri="{FF2B5EF4-FFF2-40B4-BE49-F238E27FC236}">
                <a16:creationId xmlns:a16="http://schemas.microsoft.com/office/drawing/2014/main" id="{981D56D9-245A-4DF6-ADC6-C3333F0AFB4E}"/>
              </a:ext>
            </a:extLst>
          </p:cNvPr>
          <p:cNvCxnSpPr>
            <a:cxnSpLocks/>
          </p:cNvCxnSpPr>
          <p:nvPr/>
        </p:nvCxnSpPr>
        <p:spPr>
          <a:xfrm>
            <a:off x="3837643" y="1546545"/>
            <a:ext cx="632344" cy="2194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192;p1">
            <a:extLst>
              <a:ext uri="{FF2B5EF4-FFF2-40B4-BE49-F238E27FC236}">
                <a16:creationId xmlns:a16="http://schemas.microsoft.com/office/drawing/2014/main" id="{314D1AFE-ABA7-4944-B62B-894E13AF3C30}"/>
              </a:ext>
            </a:extLst>
          </p:cNvPr>
          <p:cNvSpPr/>
          <p:nvPr/>
        </p:nvSpPr>
        <p:spPr>
          <a:xfrm>
            <a:off x="5158363" y="1213267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93;p1">
            <a:extLst>
              <a:ext uri="{FF2B5EF4-FFF2-40B4-BE49-F238E27FC236}">
                <a16:creationId xmlns:a16="http://schemas.microsoft.com/office/drawing/2014/main" id="{EF3B221D-A917-4FC2-8BE1-9789BD0F2C0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82421" y="1140549"/>
            <a:ext cx="1675942" cy="2773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" name="Google Shape;190;p1">
            <a:extLst>
              <a:ext uri="{FF2B5EF4-FFF2-40B4-BE49-F238E27FC236}">
                <a16:creationId xmlns:a16="http://schemas.microsoft.com/office/drawing/2014/main" id="{199401C1-8FC2-4800-9BCB-B3BF7DCFE470}"/>
              </a:ext>
            </a:extLst>
          </p:cNvPr>
          <p:cNvSpPr/>
          <p:nvPr/>
        </p:nvSpPr>
        <p:spPr>
          <a:xfrm>
            <a:off x="1908561" y="2099874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91;p1">
            <a:extLst>
              <a:ext uri="{FF2B5EF4-FFF2-40B4-BE49-F238E27FC236}">
                <a16:creationId xmlns:a16="http://schemas.microsoft.com/office/drawing/2014/main" id="{731B0E7C-0858-4A7F-9BC4-54850B1C538B}"/>
              </a:ext>
            </a:extLst>
          </p:cNvPr>
          <p:cNvCxnSpPr>
            <a:cxnSpLocks/>
          </p:cNvCxnSpPr>
          <p:nvPr/>
        </p:nvCxnSpPr>
        <p:spPr>
          <a:xfrm flipH="1">
            <a:off x="2205505" y="1926962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90;p1">
            <a:extLst>
              <a:ext uri="{FF2B5EF4-FFF2-40B4-BE49-F238E27FC236}">
                <a16:creationId xmlns:a16="http://schemas.microsoft.com/office/drawing/2014/main" id="{5365CB41-BA83-4E7F-92FD-1BA7BC49580D}"/>
              </a:ext>
            </a:extLst>
          </p:cNvPr>
          <p:cNvSpPr/>
          <p:nvPr/>
        </p:nvSpPr>
        <p:spPr>
          <a:xfrm>
            <a:off x="2362839" y="2671689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91;p1">
            <a:extLst>
              <a:ext uri="{FF2B5EF4-FFF2-40B4-BE49-F238E27FC236}">
                <a16:creationId xmlns:a16="http://schemas.microsoft.com/office/drawing/2014/main" id="{7ABE5E66-8721-427C-820E-CC515FD99278}"/>
              </a:ext>
            </a:extLst>
          </p:cNvPr>
          <p:cNvCxnSpPr>
            <a:cxnSpLocks/>
          </p:cNvCxnSpPr>
          <p:nvPr/>
        </p:nvCxnSpPr>
        <p:spPr>
          <a:xfrm flipH="1">
            <a:off x="2659783" y="2498777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Google Shape;190;p1">
            <a:extLst>
              <a:ext uri="{FF2B5EF4-FFF2-40B4-BE49-F238E27FC236}">
                <a16:creationId xmlns:a16="http://schemas.microsoft.com/office/drawing/2014/main" id="{81CB055C-E141-456B-84D7-084B01EC142A}"/>
              </a:ext>
            </a:extLst>
          </p:cNvPr>
          <p:cNvSpPr/>
          <p:nvPr/>
        </p:nvSpPr>
        <p:spPr>
          <a:xfrm>
            <a:off x="1984624" y="784975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191;p1">
            <a:extLst>
              <a:ext uri="{FF2B5EF4-FFF2-40B4-BE49-F238E27FC236}">
                <a16:creationId xmlns:a16="http://schemas.microsoft.com/office/drawing/2014/main" id="{A33BA44C-3ACE-4522-8D26-C672FC997F21}"/>
              </a:ext>
            </a:extLst>
          </p:cNvPr>
          <p:cNvCxnSpPr>
            <a:cxnSpLocks/>
          </p:cNvCxnSpPr>
          <p:nvPr/>
        </p:nvCxnSpPr>
        <p:spPr>
          <a:xfrm flipH="1">
            <a:off x="2281568" y="612063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190;p1">
            <a:extLst>
              <a:ext uri="{FF2B5EF4-FFF2-40B4-BE49-F238E27FC236}">
                <a16:creationId xmlns:a16="http://schemas.microsoft.com/office/drawing/2014/main" id="{2A99A4A3-0C6C-429E-8A9C-DCDFDCEF423A}"/>
              </a:ext>
            </a:extLst>
          </p:cNvPr>
          <p:cNvSpPr/>
          <p:nvPr/>
        </p:nvSpPr>
        <p:spPr>
          <a:xfrm>
            <a:off x="1518245" y="3455536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191;p1">
            <a:extLst>
              <a:ext uri="{FF2B5EF4-FFF2-40B4-BE49-F238E27FC236}">
                <a16:creationId xmlns:a16="http://schemas.microsoft.com/office/drawing/2014/main" id="{6E0DE058-91D7-4C54-A319-2E5BD9CF4010}"/>
              </a:ext>
            </a:extLst>
          </p:cNvPr>
          <p:cNvCxnSpPr>
            <a:cxnSpLocks/>
          </p:cNvCxnSpPr>
          <p:nvPr/>
        </p:nvCxnSpPr>
        <p:spPr>
          <a:xfrm flipH="1">
            <a:off x="1815189" y="3282624"/>
            <a:ext cx="616388" cy="172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Google Shape;190;p1">
            <a:extLst>
              <a:ext uri="{FF2B5EF4-FFF2-40B4-BE49-F238E27FC236}">
                <a16:creationId xmlns:a16="http://schemas.microsoft.com/office/drawing/2014/main" id="{FA32B32F-EC7F-4268-B55A-119D531907DE}"/>
              </a:ext>
            </a:extLst>
          </p:cNvPr>
          <p:cNvSpPr/>
          <p:nvPr/>
        </p:nvSpPr>
        <p:spPr>
          <a:xfrm>
            <a:off x="5008056" y="698519"/>
            <a:ext cx="593888" cy="409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191;p1">
            <a:extLst>
              <a:ext uri="{FF2B5EF4-FFF2-40B4-BE49-F238E27FC236}">
                <a16:creationId xmlns:a16="http://schemas.microsoft.com/office/drawing/2014/main" id="{C27DD8DD-81D3-4713-BB8A-C588D45CEE4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334089" y="784975"/>
            <a:ext cx="673967" cy="1181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244;p3">
            <a:extLst>
              <a:ext uri="{FF2B5EF4-FFF2-40B4-BE49-F238E27FC236}">
                <a16:creationId xmlns:a16="http://schemas.microsoft.com/office/drawing/2014/main" id="{24D08F58-3311-4543-B7C3-F4B3F1BE4669}"/>
              </a:ext>
            </a:extLst>
          </p:cNvPr>
          <p:cNvSpPr/>
          <p:nvPr/>
        </p:nvSpPr>
        <p:spPr>
          <a:xfrm>
            <a:off x="8310336" y="743501"/>
            <a:ext cx="2559300" cy="858900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6*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(n)= O(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(n))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64FA5F-CB1A-4176-B825-1F5079322C54}"/>
              </a:ext>
            </a:extLst>
          </p:cNvPr>
          <p:cNvSpPr txBox="1"/>
          <p:nvPr/>
        </p:nvSpPr>
        <p:spPr>
          <a:xfrm>
            <a:off x="815926" y="5233183"/>
            <a:ext cx="1074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DEPUES, DE HACER EL AN[ALISIS RESPECTIVO SE LLEG[O A LA CONCLUSION QUE SE TIENE UNA COMPLEJIDAD DE O(log(n)).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87A16-0F7A-4A90-B3C7-CD210E66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LINK DE EXPLICACION:</a:t>
            </a:r>
            <a:br>
              <a:rPr lang="en-US" sz="4400" dirty="0"/>
            </a:br>
            <a:r>
              <a:rPr lang="en-US" sz="4400" dirty="0">
                <a:hlinkClick r:id="rId2"/>
              </a:rPr>
              <a:t>https://drive.google.com/file/d/1OeqmdSWzdfxx-kurwpWWPMTFW5CvLLyq/view?usp</a:t>
            </a:r>
            <a:r>
              <a:rPr lang="en-US" sz="4400">
                <a:hlinkClick r:id="rId2"/>
              </a:rPr>
              <a:t>=sharing</a:t>
            </a:r>
            <a:br>
              <a:rPr lang="en-US" sz="4400"/>
            </a:br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378156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LINK DE EXPLICACION: https://drive.google.com/file/d/1OeqmdSWzdfxx-kurwpWWPMTFW5CvLLyq/view?usp=sharing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Jeanneth Leticia Bolaños Muñoz</dc:creator>
  <cp:lastModifiedBy>Jeanneth Leticia Bolaños Muñoz</cp:lastModifiedBy>
  <cp:revision>2</cp:revision>
  <dcterms:created xsi:type="dcterms:W3CDTF">2021-04-07T16:27:35Z</dcterms:created>
  <dcterms:modified xsi:type="dcterms:W3CDTF">2021-04-07T16:38:39Z</dcterms:modified>
</cp:coreProperties>
</file>