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B4B"/>
    <a:srgbClr val="23D56B"/>
    <a:srgbClr val="574DDF"/>
    <a:srgbClr val="83ECF1"/>
    <a:srgbClr val="98E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B1BF2B-20E2-40CA-AC08-CB3B001C1666}" type="doc">
      <dgm:prSet loTypeId="urn:microsoft.com/office/officeart/2005/8/layout/vList6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E02CFE48-A5C8-469A-A067-5D24782078B2}">
      <dgm:prSet phldrT="[Texto]"/>
      <dgm:spPr/>
      <dgm:t>
        <a:bodyPr/>
        <a:lstStyle/>
        <a:p>
          <a:r>
            <a:rPr lang="es-EC" dirty="0"/>
            <a:t>LITORAL O COSTA</a:t>
          </a:r>
        </a:p>
      </dgm:t>
    </dgm:pt>
    <dgm:pt modelId="{E95740C9-764F-42F3-98C6-9FB95DE207E3}" type="parTrans" cxnId="{EB2CC5CA-0FC5-442D-A74F-D442DF3F13D2}">
      <dgm:prSet/>
      <dgm:spPr/>
      <dgm:t>
        <a:bodyPr/>
        <a:lstStyle/>
        <a:p>
          <a:endParaRPr lang="es-EC"/>
        </a:p>
      </dgm:t>
    </dgm:pt>
    <dgm:pt modelId="{BCFAD1CF-682C-477D-A4AE-E3E828174598}" type="sibTrans" cxnId="{EB2CC5CA-0FC5-442D-A74F-D442DF3F13D2}">
      <dgm:prSet/>
      <dgm:spPr/>
      <dgm:t>
        <a:bodyPr/>
        <a:lstStyle/>
        <a:p>
          <a:endParaRPr lang="es-EC"/>
        </a:p>
      </dgm:t>
    </dgm:pt>
    <dgm:pt modelId="{77DEBADB-CE3D-49F4-AA3D-CCE4A85FE866}">
      <dgm:prSet phldrT="[Texto]" custT="1"/>
      <dgm:spPr/>
      <dgm:t>
        <a:bodyPr/>
        <a:lstStyle/>
        <a:p>
          <a:r>
            <a:rPr lang="es-EC" sz="1800" dirty="0"/>
            <a:t>Número uno en exportación de banano café, arroz, </a:t>
          </a:r>
          <a:r>
            <a:rPr lang="es-EC" sz="1800" dirty="0" err="1"/>
            <a:t>etc</a:t>
          </a:r>
          <a:endParaRPr lang="es-EC" sz="1800" dirty="0"/>
        </a:p>
      </dgm:t>
    </dgm:pt>
    <dgm:pt modelId="{C33DD6D2-4444-4632-A2F6-F2D2F4CE5AC2}" type="parTrans" cxnId="{F49F592B-61BE-4575-9343-405FA03EE48D}">
      <dgm:prSet/>
      <dgm:spPr/>
      <dgm:t>
        <a:bodyPr/>
        <a:lstStyle/>
        <a:p>
          <a:endParaRPr lang="es-EC"/>
        </a:p>
      </dgm:t>
    </dgm:pt>
    <dgm:pt modelId="{7ADC74BB-404A-460F-B5A0-08CDC2D4561A}" type="sibTrans" cxnId="{F49F592B-61BE-4575-9343-405FA03EE48D}">
      <dgm:prSet/>
      <dgm:spPr/>
      <dgm:t>
        <a:bodyPr/>
        <a:lstStyle/>
        <a:p>
          <a:endParaRPr lang="es-EC"/>
        </a:p>
      </dgm:t>
    </dgm:pt>
    <dgm:pt modelId="{6867619B-15A7-4DEF-94D3-BAFB79A6FEA2}">
      <dgm:prSet phldrT="[Texto]" custT="1"/>
      <dgm:spPr/>
      <dgm:t>
        <a:bodyPr/>
        <a:lstStyle/>
        <a:p>
          <a:r>
            <a:rPr lang="es-EC" sz="1800" dirty="0"/>
            <a:t>Los manglares son el hábitat perfecto para crustáceos y peces.</a:t>
          </a:r>
        </a:p>
      </dgm:t>
    </dgm:pt>
    <dgm:pt modelId="{CEDA35F1-F97B-4C1D-8AA0-167276FDD7AE}" type="parTrans" cxnId="{960F9F33-CA03-4A7E-A1D0-BF9F8EE5A7B6}">
      <dgm:prSet/>
      <dgm:spPr/>
      <dgm:t>
        <a:bodyPr/>
        <a:lstStyle/>
        <a:p>
          <a:endParaRPr lang="es-EC"/>
        </a:p>
      </dgm:t>
    </dgm:pt>
    <dgm:pt modelId="{C772F1DD-A014-47D6-A00E-138B2DC977AB}" type="sibTrans" cxnId="{960F9F33-CA03-4A7E-A1D0-BF9F8EE5A7B6}">
      <dgm:prSet/>
      <dgm:spPr/>
      <dgm:t>
        <a:bodyPr/>
        <a:lstStyle/>
        <a:p>
          <a:endParaRPr lang="es-EC"/>
        </a:p>
      </dgm:t>
    </dgm:pt>
    <dgm:pt modelId="{4D798D16-5A6B-41BE-88EA-119DAB5E4109}">
      <dgm:prSet phldrT="[Texto]"/>
      <dgm:spPr>
        <a:solidFill>
          <a:srgbClr val="92D050"/>
        </a:solidFill>
      </dgm:spPr>
      <dgm:t>
        <a:bodyPr/>
        <a:lstStyle/>
        <a:p>
          <a:r>
            <a:rPr lang="es-EC" dirty="0"/>
            <a:t>INTERANDINA O SIERRA</a:t>
          </a:r>
        </a:p>
      </dgm:t>
    </dgm:pt>
    <dgm:pt modelId="{B3AEE557-72EB-44CC-9B89-6304416F24A6}" type="parTrans" cxnId="{7305BB04-45EF-4491-8829-B438F9AF8943}">
      <dgm:prSet/>
      <dgm:spPr/>
      <dgm:t>
        <a:bodyPr/>
        <a:lstStyle/>
        <a:p>
          <a:endParaRPr lang="es-EC"/>
        </a:p>
      </dgm:t>
    </dgm:pt>
    <dgm:pt modelId="{BDB51E5A-2A2E-4AA6-BC7E-90496AD35A14}" type="sibTrans" cxnId="{7305BB04-45EF-4491-8829-B438F9AF8943}">
      <dgm:prSet/>
      <dgm:spPr/>
      <dgm:t>
        <a:bodyPr/>
        <a:lstStyle/>
        <a:p>
          <a:endParaRPr lang="es-EC"/>
        </a:p>
      </dgm:t>
    </dgm:pt>
    <dgm:pt modelId="{B382C8D7-B0B9-45EC-A6EB-CEC961833652}">
      <dgm:prSet phldrT="[Texto]" custT="1"/>
      <dgm:spPr>
        <a:solidFill>
          <a:srgbClr val="98E187">
            <a:alpha val="89804"/>
          </a:srgbClr>
        </a:solidFill>
      </dgm:spPr>
      <dgm:t>
        <a:bodyPr/>
        <a:lstStyle/>
        <a:p>
          <a:r>
            <a:rPr lang="es-EC" sz="1800" dirty="0"/>
            <a:t>Comprende el sector montañoso, pues atraviesa por la cordillera de los Andes.</a:t>
          </a:r>
        </a:p>
      </dgm:t>
    </dgm:pt>
    <dgm:pt modelId="{60619878-8DE4-4D78-9B8F-5EA2E904A0E2}" type="parTrans" cxnId="{2892EA87-D158-44D6-92BB-EF63C6C675EE}">
      <dgm:prSet/>
      <dgm:spPr/>
      <dgm:t>
        <a:bodyPr/>
        <a:lstStyle/>
        <a:p>
          <a:endParaRPr lang="es-EC"/>
        </a:p>
      </dgm:t>
    </dgm:pt>
    <dgm:pt modelId="{FABECE14-BFA0-41ED-86CD-032DE5B6F86D}" type="sibTrans" cxnId="{2892EA87-D158-44D6-92BB-EF63C6C675EE}">
      <dgm:prSet/>
      <dgm:spPr/>
      <dgm:t>
        <a:bodyPr/>
        <a:lstStyle/>
        <a:p>
          <a:endParaRPr lang="es-EC"/>
        </a:p>
      </dgm:t>
    </dgm:pt>
    <dgm:pt modelId="{9795083D-7729-4410-81EB-AE1C4E7549D1}">
      <dgm:prSet phldrT="[Texto]" custT="1"/>
      <dgm:spPr>
        <a:solidFill>
          <a:srgbClr val="98E187">
            <a:alpha val="89804"/>
          </a:srgbClr>
        </a:solidFill>
      </dgm:spPr>
      <dgm:t>
        <a:bodyPr/>
        <a:lstStyle/>
        <a:p>
          <a:r>
            <a:rPr lang="es-EC" sz="1800" dirty="0"/>
            <a:t>En la Sierra se encuentra la mayor parte del asentamiento indígena, donde existe mayor  diversidad étnica y cultural</a:t>
          </a:r>
        </a:p>
      </dgm:t>
    </dgm:pt>
    <dgm:pt modelId="{A603D053-49A9-4DFB-87BF-AB323C77703B}" type="parTrans" cxnId="{CC4A4A52-FE63-4091-9B84-DC874C05E095}">
      <dgm:prSet/>
      <dgm:spPr/>
      <dgm:t>
        <a:bodyPr/>
        <a:lstStyle/>
        <a:p>
          <a:endParaRPr lang="es-EC"/>
        </a:p>
      </dgm:t>
    </dgm:pt>
    <dgm:pt modelId="{33C2413E-8AB2-4950-900C-FB68EBF0569B}" type="sibTrans" cxnId="{CC4A4A52-FE63-4091-9B84-DC874C05E095}">
      <dgm:prSet/>
      <dgm:spPr/>
      <dgm:t>
        <a:bodyPr/>
        <a:lstStyle/>
        <a:p>
          <a:endParaRPr lang="es-EC"/>
        </a:p>
      </dgm:t>
    </dgm:pt>
    <dgm:pt modelId="{6CE88C0F-89C3-4275-AB1F-40AFED7666C9}">
      <dgm:prSet phldrT="[Texto]" custT="1"/>
      <dgm:spPr/>
      <dgm:t>
        <a:bodyPr/>
        <a:lstStyle/>
        <a:p>
          <a:r>
            <a:rPr lang="es-EC" sz="1800" dirty="0"/>
            <a:t>Cuenta con atractivas playas para la práctica de deportes acuáticos</a:t>
          </a:r>
        </a:p>
      </dgm:t>
    </dgm:pt>
    <dgm:pt modelId="{A2F4682A-D6A4-444A-A8AA-84EF78576F54}" type="parTrans" cxnId="{5B1A66CC-94E8-4CBE-8B47-449FDE3A3813}">
      <dgm:prSet/>
      <dgm:spPr/>
      <dgm:t>
        <a:bodyPr/>
        <a:lstStyle/>
        <a:p>
          <a:endParaRPr lang="es-EC"/>
        </a:p>
      </dgm:t>
    </dgm:pt>
    <dgm:pt modelId="{290F2BE5-FBAB-4591-BEFE-43DF0EE26104}" type="sibTrans" cxnId="{5B1A66CC-94E8-4CBE-8B47-449FDE3A3813}">
      <dgm:prSet/>
      <dgm:spPr/>
      <dgm:t>
        <a:bodyPr/>
        <a:lstStyle/>
        <a:p>
          <a:endParaRPr lang="es-EC"/>
        </a:p>
      </dgm:t>
    </dgm:pt>
    <dgm:pt modelId="{BE41057F-7484-44ED-B72C-772F5D260367}">
      <dgm:prSet phldrT="[Texto]" custT="1"/>
      <dgm:spPr/>
      <dgm:t>
        <a:bodyPr/>
        <a:lstStyle/>
        <a:p>
          <a:r>
            <a:rPr lang="es-EC" sz="1800" dirty="0"/>
            <a:t>Debido a la actividad agrícola muchos bosques han sido destruidos </a:t>
          </a:r>
        </a:p>
      </dgm:t>
    </dgm:pt>
    <dgm:pt modelId="{C87C1F99-FBBB-4C55-9DB5-C9D63A04769C}" type="parTrans" cxnId="{B5E6559D-C4AA-4676-B108-64741A172D4D}">
      <dgm:prSet/>
      <dgm:spPr/>
      <dgm:t>
        <a:bodyPr/>
        <a:lstStyle/>
        <a:p>
          <a:endParaRPr lang="es-EC"/>
        </a:p>
      </dgm:t>
    </dgm:pt>
    <dgm:pt modelId="{B493A299-BF70-44AD-8BE5-284D6BB3B6AF}" type="sibTrans" cxnId="{B5E6559D-C4AA-4676-B108-64741A172D4D}">
      <dgm:prSet/>
      <dgm:spPr/>
      <dgm:t>
        <a:bodyPr/>
        <a:lstStyle/>
        <a:p>
          <a:endParaRPr lang="es-EC"/>
        </a:p>
      </dgm:t>
    </dgm:pt>
    <dgm:pt modelId="{492AF0A7-0E2F-4E10-BE40-2F75DBD3218B}">
      <dgm:prSet phldrT="[Texto]" custT="1"/>
      <dgm:spPr>
        <a:solidFill>
          <a:srgbClr val="98E187">
            <a:alpha val="89804"/>
          </a:srgbClr>
        </a:solidFill>
      </dgm:spPr>
      <dgm:t>
        <a:bodyPr/>
        <a:lstStyle/>
        <a:p>
          <a:r>
            <a:rPr lang="es-EC" sz="1800" dirty="0"/>
            <a:t>La estación lluviosa dura de octubre a mayo.</a:t>
          </a:r>
        </a:p>
      </dgm:t>
    </dgm:pt>
    <dgm:pt modelId="{005E1FA2-B5D1-4F48-A7A9-0B6C9063F101}" type="parTrans" cxnId="{D6E9B1E5-048B-4498-9239-CA67FCE76B4F}">
      <dgm:prSet/>
      <dgm:spPr/>
      <dgm:t>
        <a:bodyPr/>
        <a:lstStyle/>
        <a:p>
          <a:endParaRPr lang="es-EC"/>
        </a:p>
      </dgm:t>
    </dgm:pt>
    <dgm:pt modelId="{365C229E-9885-43F6-BFFB-52B1342DD9E3}" type="sibTrans" cxnId="{D6E9B1E5-048B-4498-9239-CA67FCE76B4F}">
      <dgm:prSet/>
      <dgm:spPr/>
      <dgm:t>
        <a:bodyPr/>
        <a:lstStyle/>
        <a:p>
          <a:endParaRPr lang="es-EC"/>
        </a:p>
      </dgm:t>
    </dgm:pt>
    <dgm:pt modelId="{106AAB32-7442-480C-97FD-200071E2B0D3}">
      <dgm:prSet phldrT="[Texto]" custT="1"/>
      <dgm:spPr>
        <a:solidFill>
          <a:srgbClr val="98E187">
            <a:alpha val="89804"/>
          </a:srgbClr>
        </a:solidFill>
      </dgm:spPr>
      <dgm:t>
        <a:bodyPr/>
        <a:lstStyle/>
        <a:p>
          <a:r>
            <a:rPr lang="es-EC" sz="1800" dirty="0"/>
            <a:t>Conformada por 11 provincias</a:t>
          </a:r>
        </a:p>
      </dgm:t>
    </dgm:pt>
    <dgm:pt modelId="{B0E05A2C-8B3A-4254-8C18-DA4F9678C218}" type="parTrans" cxnId="{7B1FE0DF-41D6-4D96-AE1F-3EB9672125D6}">
      <dgm:prSet/>
      <dgm:spPr/>
      <dgm:t>
        <a:bodyPr/>
        <a:lstStyle/>
        <a:p>
          <a:endParaRPr lang="es-EC"/>
        </a:p>
      </dgm:t>
    </dgm:pt>
    <dgm:pt modelId="{B1815909-FE00-4964-ADED-6139F20499D1}" type="sibTrans" cxnId="{7B1FE0DF-41D6-4D96-AE1F-3EB9672125D6}">
      <dgm:prSet/>
      <dgm:spPr/>
      <dgm:t>
        <a:bodyPr/>
        <a:lstStyle/>
        <a:p>
          <a:endParaRPr lang="es-EC"/>
        </a:p>
      </dgm:t>
    </dgm:pt>
    <dgm:pt modelId="{830C9E83-1BBE-4491-BAC8-92BA1F8A05DA}" type="pres">
      <dgm:prSet presAssocID="{77B1BF2B-20E2-40CA-AC08-CB3B001C1666}" presName="Name0" presStyleCnt="0">
        <dgm:presLayoutVars>
          <dgm:dir/>
          <dgm:animLvl val="lvl"/>
          <dgm:resizeHandles/>
        </dgm:presLayoutVars>
      </dgm:prSet>
      <dgm:spPr/>
    </dgm:pt>
    <dgm:pt modelId="{E1D08EE1-EBA8-4C7A-A340-3EF400D1171B}" type="pres">
      <dgm:prSet presAssocID="{E02CFE48-A5C8-469A-A067-5D24782078B2}" presName="linNode" presStyleCnt="0"/>
      <dgm:spPr/>
    </dgm:pt>
    <dgm:pt modelId="{8E545975-40C2-4F1F-9D3A-34163E491C55}" type="pres">
      <dgm:prSet presAssocID="{E02CFE48-A5C8-469A-A067-5D24782078B2}" presName="parentShp" presStyleLbl="node1" presStyleIdx="0" presStyleCnt="2">
        <dgm:presLayoutVars>
          <dgm:bulletEnabled val="1"/>
        </dgm:presLayoutVars>
      </dgm:prSet>
      <dgm:spPr/>
    </dgm:pt>
    <dgm:pt modelId="{BFAD9A63-5D72-4CE2-B98C-68E8ED7CDAEF}" type="pres">
      <dgm:prSet presAssocID="{E02CFE48-A5C8-469A-A067-5D24782078B2}" presName="childShp" presStyleLbl="bgAccFollowNode1" presStyleIdx="0" presStyleCnt="2">
        <dgm:presLayoutVars>
          <dgm:bulletEnabled val="1"/>
        </dgm:presLayoutVars>
      </dgm:prSet>
      <dgm:spPr/>
    </dgm:pt>
    <dgm:pt modelId="{1A8574D1-61BC-44BE-905B-E769B5E67AEE}" type="pres">
      <dgm:prSet presAssocID="{BCFAD1CF-682C-477D-A4AE-E3E828174598}" presName="spacing" presStyleCnt="0"/>
      <dgm:spPr/>
    </dgm:pt>
    <dgm:pt modelId="{0357D869-2E0A-4844-B8A9-D4094BDCE452}" type="pres">
      <dgm:prSet presAssocID="{4D798D16-5A6B-41BE-88EA-119DAB5E4109}" presName="linNode" presStyleCnt="0"/>
      <dgm:spPr/>
    </dgm:pt>
    <dgm:pt modelId="{140941C7-2563-46BF-B029-F5DB32A198CC}" type="pres">
      <dgm:prSet presAssocID="{4D798D16-5A6B-41BE-88EA-119DAB5E4109}" presName="parentShp" presStyleLbl="node1" presStyleIdx="1" presStyleCnt="2">
        <dgm:presLayoutVars>
          <dgm:bulletEnabled val="1"/>
        </dgm:presLayoutVars>
      </dgm:prSet>
      <dgm:spPr/>
    </dgm:pt>
    <dgm:pt modelId="{C5A80DC3-1BE5-4CC5-B008-837A2B1D59EE}" type="pres">
      <dgm:prSet presAssocID="{4D798D16-5A6B-41BE-88EA-119DAB5E410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7305BB04-45EF-4491-8829-B438F9AF8943}" srcId="{77B1BF2B-20E2-40CA-AC08-CB3B001C1666}" destId="{4D798D16-5A6B-41BE-88EA-119DAB5E4109}" srcOrd="1" destOrd="0" parTransId="{B3AEE557-72EB-44CC-9B89-6304416F24A6}" sibTransId="{BDB51E5A-2A2E-4AA6-BC7E-90496AD35A14}"/>
    <dgm:cxn modelId="{F050CC20-7C53-411B-A8B3-534AF603CA65}" type="presOf" srcId="{E02CFE48-A5C8-469A-A067-5D24782078B2}" destId="{8E545975-40C2-4F1F-9D3A-34163E491C55}" srcOrd="0" destOrd="0" presId="urn:microsoft.com/office/officeart/2005/8/layout/vList6"/>
    <dgm:cxn modelId="{D5BB7E25-E9C8-4EEB-A99E-90A25A02FC80}" type="presOf" srcId="{77B1BF2B-20E2-40CA-AC08-CB3B001C1666}" destId="{830C9E83-1BBE-4491-BAC8-92BA1F8A05DA}" srcOrd="0" destOrd="0" presId="urn:microsoft.com/office/officeart/2005/8/layout/vList6"/>
    <dgm:cxn modelId="{F49F592B-61BE-4575-9343-405FA03EE48D}" srcId="{E02CFE48-A5C8-469A-A067-5D24782078B2}" destId="{77DEBADB-CE3D-49F4-AA3D-CCE4A85FE866}" srcOrd="0" destOrd="0" parTransId="{C33DD6D2-4444-4632-A2F6-F2D2F4CE5AC2}" sibTransId="{7ADC74BB-404A-460F-B5A0-08CDC2D4561A}"/>
    <dgm:cxn modelId="{6E617630-1A21-4028-8296-6790F2AC038A}" type="presOf" srcId="{BE41057F-7484-44ED-B72C-772F5D260367}" destId="{BFAD9A63-5D72-4CE2-B98C-68E8ED7CDAEF}" srcOrd="0" destOrd="3" presId="urn:microsoft.com/office/officeart/2005/8/layout/vList6"/>
    <dgm:cxn modelId="{960F9F33-CA03-4A7E-A1D0-BF9F8EE5A7B6}" srcId="{E02CFE48-A5C8-469A-A067-5D24782078B2}" destId="{6867619B-15A7-4DEF-94D3-BAFB79A6FEA2}" srcOrd="1" destOrd="0" parTransId="{CEDA35F1-F97B-4C1D-8AA0-167276FDD7AE}" sibTransId="{C772F1DD-A014-47D6-A00E-138B2DC977AB}"/>
    <dgm:cxn modelId="{26338034-8929-48F9-8487-EEAE474E9D0D}" type="presOf" srcId="{106AAB32-7442-480C-97FD-200071E2B0D3}" destId="{C5A80DC3-1BE5-4CC5-B008-837A2B1D59EE}" srcOrd="0" destOrd="2" presId="urn:microsoft.com/office/officeart/2005/8/layout/vList6"/>
    <dgm:cxn modelId="{A24EE067-F401-42F2-9273-98F43A03EFE0}" type="presOf" srcId="{77DEBADB-CE3D-49F4-AA3D-CCE4A85FE866}" destId="{BFAD9A63-5D72-4CE2-B98C-68E8ED7CDAEF}" srcOrd="0" destOrd="0" presId="urn:microsoft.com/office/officeart/2005/8/layout/vList6"/>
    <dgm:cxn modelId="{CC4A4A52-FE63-4091-9B84-DC874C05E095}" srcId="{4D798D16-5A6B-41BE-88EA-119DAB5E4109}" destId="{9795083D-7729-4410-81EB-AE1C4E7549D1}" srcOrd="3" destOrd="0" parTransId="{A603D053-49A9-4DFB-87BF-AB323C77703B}" sibTransId="{33C2413E-8AB2-4950-900C-FB68EBF0569B}"/>
    <dgm:cxn modelId="{2892EA87-D158-44D6-92BB-EF63C6C675EE}" srcId="{4D798D16-5A6B-41BE-88EA-119DAB5E4109}" destId="{B382C8D7-B0B9-45EC-A6EB-CEC961833652}" srcOrd="0" destOrd="0" parTransId="{60619878-8DE4-4D78-9B8F-5EA2E904A0E2}" sibTransId="{FABECE14-BFA0-41ED-86CD-032DE5B6F86D}"/>
    <dgm:cxn modelId="{F910CC8D-22A9-4F03-9CBF-1DD46511857F}" type="presOf" srcId="{B382C8D7-B0B9-45EC-A6EB-CEC961833652}" destId="{C5A80DC3-1BE5-4CC5-B008-837A2B1D59EE}" srcOrd="0" destOrd="0" presId="urn:microsoft.com/office/officeart/2005/8/layout/vList6"/>
    <dgm:cxn modelId="{B5E6559D-C4AA-4676-B108-64741A172D4D}" srcId="{E02CFE48-A5C8-469A-A067-5D24782078B2}" destId="{BE41057F-7484-44ED-B72C-772F5D260367}" srcOrd="3" destOrd="0" parTransId="{C87C1F99-FBBB-4C55-9DB5-C9D63A04769C}" sibTransId="{B493A299-BF70-44AD-8BE5-284D6BB3B6AF}"/>
    <dgm:cxn modelId="{8DE2C4A1-02C3-42BD-AFC3-F05E00C8AA84}" type="presOf" srcId="{9795083D-7729-4410-81EB-AE1C4E7549D1}" destId="{C5A80DC3-1BE5-4CC5-B008-837A2B1D59EE}" srcOrd="0" destOrd="3" presId="urn:microsoft.com/office/officeart/2005/8/layout/vList6"/>
    <dgm:cxn modelId="{77F36FBC-CED2-4369-8299-F43FA2AFD260}" type="presOf" srcId="{492AF0A7-0E2F-4E10-BE40-2F75DBD3218B}" destId="{C5A80DC3-1BE5-4CC5-B008-837A2B1D59EE}" srcOrd="0" destOrd="1" presId="urn:microsoft.com/office/officeart/2005/8/layout/vList6"/>
    <dgm:cxn modelId="{B8B36FC6-1170-4B42-AFD6-56A49319D873}" type="presOf" srcId="{6CE88C0F-89C3-4275-AB1F-40AFED7666C9}" destId="{BFAD9A63-5D72-4CE2-B98C-68E8ED7CDAEF}" srcOrd="0" destOrd="2" presId="urn:microsoft.com/office/officeart/2005/8/layout/vList6"/>
    <dgm:cxn modelId="{EB2CC5CA-0FC5-442D-A74F-D442DF3F13D2}" srcId="{77B1BF2B-20E2-40CA-AC08-CB3B001C1666}" destId="{E02CFE48-A5C8-469A-A067-5D24782078B2}" srcOrd="0" destOrd="0" parTransId="{E95740C9-764F-42F3-98C6-9FB95DE207E3}" sibTransId="{BCFAD1CF-682C-477D-A4AE-E3E828174598}"/>
    <dgm:cxn modelId="{5B1A66CC-94E8-4CBE-8B47-449FDE3A3813}" srcId="{E02CFE48-A5C8-469A-A067-5D24782078B2}" destId="{6CE88C0F-89C3-4275-AB1F-40AFED7666C9}" srcOrd="2" destOrd="0" parTransId="{A2F4682A-D6A4-444A-A8AA-84EF78576F54}" sibTransId="{290F2BE5-FBAB-4591-BEFE-43DF0EE26104}"/>
    <dgm:cxn modelId="{36FF54D9-61E4-4931-B897-1A09115C1D84}" type="presOf" srcId="{6867619B-15A7-4DEF-94D3-BAFB79A6FEA2}" destId="{BFAD9A63-5D72-4CE2-B98C-68E8ED7CDAEF}" srcOrd="0" destOrd="1" presId="urn:microsoft.com/office/officeart/2005/8/layout/vList6"/>
    <dgm:cxn modelId="{7B1FE0DF-41D6-4D96-AE1F-3EB9672125D6}" srcId="{4D798D16-5A6B-41BE-88EA-119DAB5E4109}" destId="{106AAB32-7442-480C-97FD-200071E2B0D3}" srcOrd="2" destOrd="0" parTransId="{B0E05A2C-8B3A-4254-8C18-DA4F9678C218}" sibTransId="{B1815909-FE00-4964-ADED-6139F20499D1}"/>
    <dgm:cxn modelId="{D6E9B1E5-048B-4498-9239-CA67FCE76B4F}" srcId="{4D798D16-5A6B-41BE-88EA-119DAB5E4109}" destId="{492AF0A7-0E2F-4E10-BE40-2F75DBD3218B}" srcOrd="1" destOrd="0" parTransId="{005E1FA2-B5D1-4F48-A7A9-0B6C9063F101}" sibTransId="{365C229E-9885-43F6-BFFB-52B1342DD9E3}"/>
    <dgm:cxn modelId="{2EE757F2-871F-48EA-96A9-057A79595C49}" type="presOf" srcId="{4D798D16-5A6B-41BE-88EA-119DAB5E4109}" destId="{140941C7-2563-46BF-B029-F5DB32A198CC}" srcOrd="0" destOrd="0" presId="urn:microsoft.com/office/officeart/2005/8/layout/vList6"/>
    <dgm:cxn modelId="{87120723-4D99-4D66-AD86-9CF1F5014DAC}" type="presParOf" srcId="{830C9E83-1BBE-4491-BAC8-92BA1F8A05DA}" destId="{E1D08EE1-EBA8-4C7A-A340-3EF400D1171B}" srcOrd="0" destOrd="0" presId="urn:microsoft.com/office/officeart/2005/8/layout/vList6"/>
    <dgm:cxn modelId="{043E6435-49A0-4C6D-8E8C-726F3E9B18BB}" type="presParOf" srcId="{E1D08EE1-EBA8-4C7A-A340-3EF400D1171B}" destId="{8E545975-40C2-4F1F-9D3A-34163E491C55}" srcOrd="0" destOrd="0" presId="urn:microsoft.com/office/officeart/2005/8/layout/vList6"/>
    <dgm:cxn modelId="{8175663E-B933-418A-BF95-50FD8BB154AD}" type="presParOf" srcId="{E1D08EE1-EBA8-4C7A-A340-3EF400D1171B}" destId="{BFAD9A63-5D72-4CE2-B98C-68E8ED7CDAEF}" srcOrd="1" destOrd="0" presId="urn:microsoft.com/office/officeart/2005/8/layout/vList6"/>
    <dgm:cxn modelId="{B9CAFDFF-E3FE-4A67-A083-80C6428A6574}" type="presParOf" srcId="{830C9E83-1BBE-4491-BAC8-92BA1F8A05DA}" destId="{1A8574D1-61BC-44BE-905B-E769B5E67AEE}" srcOrd="1" destOrd="0" presId="urn:microsoft.com/office/officeart/2005/8/layout/vList6"/>
    <dgm:cxn modelId="{18C6B7ED-42D3-4B75-BBD6-590727B14C19}" type="presParOf" srcId="{830C9E83-1BBE-4491-BAC8-92BA1F8A05DA}" destId="{0357D869-2E0A-4844-B8A9-D4094BDCE452}" srcOrd="2" destOrd="0" presId="urn:microsoft.com/office/officeart/2005/8/layout/vList6"/>
    <dgm:cxn modelId="{1387097F-B1E8-44F5-A30C-F56C5D364FAF}" type="presParOf" srcId="{0357D869-2E0A-4844-B8A9-D4094BDCE452}" destId="{140941C7-2563-46BF-B029-F5DB32A198CC}" srcOrd="0" destOrd="0" presId="urn:microsoft.com/office/officeart/2005/8/layout/vList6"/>
    <dgm:cxn modelId="{18C3A434-5B11-488F-8628-96709D8336AE}" type="presParOf" srcId="{0357D869-2E0A-4844-B8A9-D4094BDCE452}" destId="{C5A80DC3-1BE5-4CC5-B008-837A2B1D59E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B3407D-37F5-4287-B17D-D1FBD60D2951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977BB641-DC76-4C47-A9FE-AE0F227DBFFD}">
      <dgm:prSet phldrT="[Texto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s-EC" sz="1800" dirty="0"/>
            <a:t>Área muy rica en agua con floresta intrincada.</a:t>
          </a:r>
        </a:p>
      </dgm:t>
    </dgm:pt>
    <dgm:pt modelId="{A036C24E-B537-4D95-B938-E738559E86CA}" type="parTrans" cxnId="{3C87ABB1-A60E-4568-8ED5-B001DE10DC23}">
      <dgm:prSet/>
      <dgm:spPr/>
      <dgm:t>
        <a:bodyPr/>
        <a:lstStyle/>
        <a:p>
          <a:endParaRPr lang="es-EC"/>
        </a:p>
      </dgm:t>
    </dgm:pt>
    <dgm:pt modelId="{96BE176E-B630-4676-B558-A68223F4B782}" type="sibTrans" cxnId="{3C87ABB1-A60E-4568-8ED5-B001DE10DC23}">
      <dgm:prSet/>
      <dgm:spPr/>
      <dgm:t>
        <a:bodyPr/>
        <a:lstStyle/>
        <a:p>
          <a:endParaRPr lang="es-EC"/>
        </a:p>
      </dgm:t>
    </dgm:pt>
    <dgm:pt modelId="{9B9A504D-E63F-4934-AC22-87E805C163EA}">
      <dgm:prSet phldrT="[Texto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s-EC" sz="1800" dirty="0"/>
            <a:t>El suministro de agua proviene del Océano Atlántico y de la evapotranspiración de la vegetación</a:t>
          </a:r>
        </a:p>
      </dgm:t>
    </dgm:pt>
    <dgm:pt modelId="{4DCF5827-579F-4A4D-8E94-6D9B06DF0FAA}" type="parTrans" cxnId="{802895FB-A16A-4259-A0AA-46CC3D677B43}">
      <dgm:prSet/>
      <dgm:spPr/>
      <dgm:t>
        <a:bodyPr/>
        <a:lstStyle/>
        <a:p>
          <a:endParaRPr lang="es-EC"/>
        </a:p>
      </dgm:t>
    </dgm:pt>
    <dgm:pt modelId="{3BA4A905-9D58-405D-8FAD-ABA081418BD7}" type="sibTrans" cxnId="{802895FB-A16A-4259-A0AA-46CC3D677B43}">
      <dgm:prSet/>
      <dgm:spPr/>
      <dgm:t>
        <a:bodyPr/>
        <a:lstStyle/>
        <a:p>
          <a:endParaRPr lang="es-EC"/>
        </a:p>
      </dgm:t>
    </dgm:pt>
    <dgm:pt modelId="{D1E16EF2-F417-4EF7-9FBF-98F429CEE246}">
      <dgm:prSet phldrT="[Texto]"/>
      <dgm:spPr>
        <a:solidFill>
          <a:srgbClr val="FFC000"/>
        </a:solidFill>
      </dgm:spPr>
      <dgm:t>
        <a:bodyPr/>
        <a:lstStyle/>
        <a:p>
          <a:r>
            <a:rPr lang="es-EC" dirty="0"/>
            <a:t>INSULAR O GALÁPAGOS</a:t>
          </a:r>
        </a:p>
      </dgm:t>
    </dgm:pt>
    <dgm:pt modelId="{B8771DB2-3228-4F83-8FFB-694C21205BC0}" type="parTrans" cxnId="{DEBC891E-F543-4E19-A00A-84BFDA4E2F54}">
      <dgm:prSet/>
      <dgm:spPr/>
      <dgm:t>
        <a:bodyPr/>
        <a:lstStyle/>
        <a:p>
          <a:endParaRPr lang="es-EC"/>
        </a:p>
      </dgm:t>
    </dgm:pt>
    <dgm:pt modelId="{C30AC098-1647-4F90-AEEE-F18257A3E88A}" type="sibTrans" cxnId="{DEBC891E-F543-4E19-A00A-84BFDA4E2F54}">
      <dgm:prSet/>
      <dgm:spPr/>
      <dgm:t>
        <a:bodyPr/>
        <a:lstStyle/>
        <a:p>
          <a:endParaRPr lang="es-EC"/>
        </a:p>
      </dgm:t>
    </dgm:pt>
    <dgm:pt modelId="{5AD3EE54-87A1-4E7F-BA0A-63327040ABFC}">
      <dgm:prSet phldrT="[Texto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C" sz="1800" dirty="0"/>
            <a:t>Son de origen volcánico, creadas sobre conos basálticos de profundidad 2,000m </a:t>
          </a:r>
        </a:p>
      </dgm:t>
    </dgm:pt>
    <dgm:pt modelId="{E93AA7F9-6072-4FB7-BDD7-0E4AD737F38D}" type="parTrans" cxnId="{FE8AEC3B-BB98-4615-A81C-FC976528D4CB}">
      <dgm:prSet/>
      <dgm:spPr/>
      <dgm:t>
        <a:bodyPr/>
        <a:lstStyle/>
        <a:p>
          <a:endParaRPr lang="es-EC"/>
        </a:p>
      </dgm:t>
    </dgm:pt>
    <dgm:pt modelId="{555F5F42-0517-4F74-BF1D-66EFA45096BA}" type="sibTrans" cxnId="{FE8AEC3B-BB98-4615-A81C-FC976528D4CB}">
      <dgm:prSet/>
      <dgm:spPr/>
      <dgm:t>
        <a:bodyPr/>
        <a:lstStyle/>
        <a:p>
          <a:endParaRPr lang="es-EC"/>
        </a:p>
      </dgm:t>
    </dgm:pt>
    <dgm:pt modelId="{97EB819D-7080-40D7-B146-E9016CDE0B41}">
      <dgm:prSet phldrT="[Texto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C" sz="1800" dirty="0"/>
            <a:t>Tiene alrededor de 200 volcanes algunos activos como: El Wolf y el Acedo </a:t>
          </a:r>
        </a:p>
      </dgm:t>
    </dgm:pt>
    <dgm:pt modelId="{6459D561-03B8-4C81-AA41-385FC9AA211F}" type="parTrans" cxnId="{60A7C87A-D2CC-429F-A851-F1F2F442F94A}">
      <dgm:prSet/>
      <dgm:spPr/>
      <dgm:t>
        <a:bodyPr/>
        <a:lstStyle/>
        <a:p>
          <a:endParaRPr lang="es-EC"/>
        </a:p>
      </dgm:t>
    </dgm:pt>
    <dgm:pt modelId="{11A77581-3DA3-4DDA-B3E6-FE8D4791173A}" type="sibTrans" cxnId="{60A7C87A-D2CC-429F-A851-F1F2F442F94A}">
      <dgm:prSet/>
      <dgm:spPr/>
      <dgm:t>
        <a:bodyPr/>
        <a:lstStyle/>
        <a:p>
          <a:endParaRPr lang="es-EC"/>
        </a:p>
      </dgm:t>
    </dgm:pt>
    <dgm:pt modelId="{0071D14A-2654-4D35-BE7C-27A1341AE82F}">
      <dgm:prSet phldrT="[Texto]"/>
      <dgm:spPr>
        <a:solidFill>
          <a:srgbClr val="0070C0"/>
        </a:solidFill>
      </dgm:spPr>
      <dgm:t>
        <a:bodyPr/>
        <a:lstStyle/>
        <a:p>
          <a:r>
            <a:rPr lang="es-EC" dirty="0"/>
            <a:t>AMAZÓNICA U ORIENTE</a:t>
          </a:r>
        </a:p>
      </dgm:t>
    </dgm:pt>
    <dgm:pt modelId="{9A68413A-FAD5-4FD1-AEBC-9E95C459C925}" type="sibTrans" cxnId="{CF97A0B1-5D7A-427E-A4AB-F2029D19FAA1}">
      <dgm:prSet/>
      <dgm:spPr/>
      <dgm:t>
        <a:bodyPr/>
        <a:lstStyle/>
        <a:p>
          <a:endParaRPr lang="es-EC"/>
        </a:p>
      </dgm:t>
    </dgm:pt>
    <dgm:pt modelId="{0BD805E6-A5F7-49F9-AD77-F5A3CD6EB8D8}" type="parTrans" cxnId="{CF97A0B1-5D7A-427E-A4AB-F2029D19FAA1}">
      <dgm:prSet/>
      <dgm:spPr/>
      <dgm:t>
        <a:bodyPr/>
        <a:lstStyle/>
        <a:p>
          <a:endParaRPr lang="es-EC"/>
        </a:p>
      </dgm:t>
    </dgm:pt>
    <dgm:pt modelId="{685FC787-AE8F-4C6F-AAC3-00FAEEA83823}">
      <dgm:prSet phldrT="[Texto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s-EC" sz="1800" dirty="0"/>
            <a:t>Su principal atracción es su vegetación en particular los árboles de 45 m de altura</a:t>
          </a:r>
        </a:p>
      </dgm:t>
    </dgm:pt>
    <dgm:pt modelId="{9A59E526-7745-4EA8-8C04-DDD3F02A83ED}" type="parTrans" cxnId="{B711CF5C-C68D-448E-97C4-10DF7A41230C}">
      <dgm:prSet/>
      <dgm:spPr/>
      <dgm:t>
        <a:bodyPr/>
        <a:lstStyle/>
        <a:p>
          <a:endParaRPr lang="es-EC"/>
        </a:p>
      </dgm:t>
    </dgm:pt>
    <dgm:pt modelId="{C3005751-DAA1-41BA-95D7-349AE083A8A3}" type="sibTrans" cxnId="{B711CF5C-C68D-448E-97C4-10DF7A41230C}">
      <dgm:prSet/>
      <dgm:spPr/>
      <dgm:t>
        <a:bodyPr/>
        <a:lstStyle/>
        <a:p>
          <a:endParaRPr lang="es-EC"/>
        </a:p>
      </dgm:t>
    </dgm:pt>
    <dgm:pt modelId="{A61CBC16-E831-4970-BED9-57A0A50BEC1F}">
      <dgm:prSet phldrT="[Texto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C" sz="1800" dirty="0"/>
            <a:t>Surgieron hace 5 millones de años por erupciones volcánicas.</a:t>
          </a:r>
        </a:p>
      </dgm:t>
    </dgm:pt>
    <dgm:pt modelId="{FE2DA3E8-D38B-4CF3-A9AD-427C952C4C47}" type="parTrans" cxnId="{0B337A68-CD5C-4309-8383-8CDC0F185D84}">
      <dgm:prSet/>
      <dgm:spPr/>
      <dgm:t>
        <a:bodyPr/>
        <a:lstStyle/>
        <a:p>
          <a:endParaRPr lang="es-EC"/>
        </a:p>
      </dgm:t>
    </dgm:pt>
    <dgm:pt modelId="{171552E8-AF9D-4E2E-8491-C44BF3527DBB}" type="sibTrans" cxnId="{0B337A68-CD5C-4309-8383-8CDC0F185D84}">
      <dgm:prSet/>
      <dgm:spPr/>
      <dgm:t>
        <a:bodyPr/>
        <a:lstStyle/>
        <a:p>
          <a:endParaRPr lang="es-EC"/>
        </a:p>
      </dgm:t>
    </dgm:pt>
    <dgm:pt modelId="{4A51CC2D-2659-4F7D-9C5D-EF6C1D7C302F}">
      <dgm:prSet phldrT="[Texto]"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es-EC" sz="1800" dirty="0"/>
            <a:t>Luego de las erupciones las especies pasaron por diversos cambios que las hicieron convertirse en especies únicas.</a:t>
          </a:r>
        </a:p>
      </dgm:t>
    </dgm:pt>
    <dgm:pt modelId="{BA1684ED-90DF-4D15-BE71-BEC496F82BC0}" type="parTrans" cxnId="{3E7E75F1-2342-462B-A45E-CA318500A85E}">
      <dgm:prSet/>
      <dgm:spPr/>
      <dgm:t>
        <a:bodyPr/>
        <a:lstStyle/>
        <a:p>
          <a:endParaRPr lang="es-EC"/>
        </a:p>
      </dgm:t>
    </dgm:pt>
    <dgm:pt modelId="{BE8E41A8-5973-4A02-B90D-1AB272DE749A}" type="sibTrans" cxnId="{3E7E75F1-2342-462B-A45E-CA318500A85E}">
      <dgm:prSet/>
      <dgm:spPr/>
      <dgm:t>
        <a:bodyPr/>
        <a:lstStyle/>
        <a:p>
          <a:endParaRPr lang="es-EC"/>
        </a:p>
      </dgm:t>
    </dgm:pt>
    <dgm:pt modelId="{60EC4A0F-CD0A-4A1A-B909-26331816B615}" type="pres">
      <dgm:prSet presAssocID="{2AB3407D-37F5-4287-B17D-D1FBD60D2951}" presName="Name0" presStyleCnt="0">
        <dgm:presLayoutVars>
          <dgm:dir/>
          <dgm:animLvl val="lvl"/>
          <dgm:resizeHandles/>
        </dgm:presLayoutVars>
      </dgm:prSet>
      <dgm:spPr/>
    </dgm:pt>
    <dgm:pt modelId="{AF3B5824-5C4C-4719-AF94-8402E37849E7}" type="pres">
      <dgm:prSet presAssocID="{0071D14A-2654-4D35-BE7C-27A1341AE82F}" presName="linNode" presStyleCnt="0"/>
      <dgm:spPr/>
    </dgm:pt>
    <dgm:pt modelId="{853A4532-2653-435D-8080-0448CFD43AC7}" type="pres">
      <dgm:prSet presAssocID="{0071D14A-2654-4D35-BE7C-27A1341AE82F}" presName="parentShp" presStyleLbl="node1" presStyleIdx="0" presStyleCnt="2">
        <dgm:presLayoutVars>
          <dgm:bulletEnabled val="1"/>
        </dgm:presLayoutVars>
      </dgm:prSet>
      <dgm:spPr/>
    </dgm:pt>
    <dgm:pt modelId="{FB5166EF-1798-49EC-96BC-B2037F0BC5EB}" type="pres">
      <dgm:prSet presAssocID="{0071D14A-2654-4D35-BE7C-27A1341AE82F}" presName="childShp" presStyleLbl="bgAccFollowNode1" presStyleIdx="0" presStyleCnt="2">
        <dgm:presLayoutVars>
          <dgm:bulletEnabled val="1"/>
        </dgm:presLayoutVars>
      </dgm:prSet>
      <dgm:spPr/>
    </dgm:pt>
    <dgm:pt modelId="{F25CC6B0-183D-42FD-AD82-BF33E1AC86EC}" type="pres">
      <dgm:prSet presAssocID="{9A68413A-FAD5-4FD1-AEBC-9E95C459C925}" presName="spacing" presStyleCnt="0"/>
      <dgm:spPr/>
    </dgm:pt>
    <dgm:pt modelId="{2ECEECF8-92DD-436F-9486-3D8208DEDBE1}" type="pres">
      <dgm:prSet presAssocID="{D1E16EF2-F417-4EF7-9FBF-98F429CEE246}" presName="linNode" presStyleCnt="0"/>
      <dgm:spPr/>
    </dgm:pt>
    <dgm:pt modelId="{A7C1302F-21CF-4D0A-BEFE-896C82C06ECD}" type="pres">
      <dgm:prSet presAssocID="{D1E16EF2-F417-4EF7-9FBF-98F429CEE246}" presName="parentShp" presStyleLbl="node1" presStyleIdx="1" presStyleCnt="2">
        <dgm:presLayoutVars>
          <dgm:bulletEnabled val="1"/>
        </dgm:presLayoutVars>
      </dgm:prSet>
      <dgm:spPr/>
    </dgm:pt>
    <dgm:pt modelId="{7AA5E104-44BB-4B54-B286-B56934C17D7B}" type="pres">
      <dgm:prSet presAssocID="{D1E16EF2-F417-4EF7-9FBF-98F429CEE246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654F8903-6BA2-4DA7-8EC3-BEF0696AE8FF}" type="presOf" srcId="{D1E16EF2-F417-4EF7-9FBF-98F429CEE246}" destId="{A7C1302F-21CF-4D0A-BEFE-896C82C06ECD}" srcOrd="0" destOrd="0" presId="urn:microsoft.com/office/officeart/2005/8/layout/vList6"/>
    <dgm:cxn modelId="{DEBC891E-F543-4E19-A00A-84BFDA4E2F54}" srcId="{2AB3407D-37F5-4287-B17D-D1FBD60D2951}" destId="{D1E16EF2-F417-4EF7-9FBF-98F429CEE246}" srcOrd="1" destOrd="0" parTransId="{B8771DB2-3228-4F83-8FFB-694C21205BC0}" sibTransId="{C30AC098-1647-4F90-AEEE-F18257A3E88A}"/>
    <dgm:cxn modelId="{6D7C0734-F056-43C1-A9AE-D91363649824}" type="presOf" srcId="{0071D14A-2654-4D35-BE7C-27A1341AE82F}" destId="{853A4532-2653-435D-8080-0448CFD43AC7}" srcOrd="0" destOrd="0" presId="urn:microsoft.com/office/officeart/2005/8/layout/vList6"/>
    <dgm:cxn modelId="{FE8AEC3B-BB98-4615-A81C-FC976528D4CB}" srcId="{D1E16EF2-F417-4EF7-9FBF-98F429CEE246}" destId="{5AD3EE54-87A1-4E7F-BA0A-63327040ABFC}" srcOrd="0" destOrd="0" parTransId="{E93AA7F9-6072-4FB7-BDD7-0E4AD737F38D}" sibTransId="{555F5F42-0517-4F74-BF1D-66EFA45096BA}"/>
    <dgm:cxn modelId="{B711CF5C-C68D-448E-97C4-10DF7A41230C}" srcId="{0071D14A-2654-4D35-BE7C-27A1341AE82F}" destId="{685FC787-AE8F-4C6F-AAC3-00FAEEA83823}" srcOrd="2" destOrd="0" parTransId="{9A59E526-7745-4EA8-8C04-DDD3F02A83ED}" sibTransId="{C3005751-DAA1-41BA-95D7-349AE083A8A3}"/>
    <dgm:cxn modelId="{BC153063-99B8-4B0A-9D81-3CA460892C13}" type="presOf" srcId="{4A51CC2D-2659-4F7D-9C5D-EF6C1D7C302F}" destId="{7AA5E104-44BB-4B54-B286-B56934C17D7B}" srcOrd="0" destOrd="3" presId="urn:microsoft.com/office/officeart/2005/8/layout/vList6"/>
    <dgm:cxn modelId="{0B337A68-CD5C-4309-8383-8CDC0F185D84}" srcId="{D1E16EF2-F417-4EF7-9FBF-98F429CEE246}" destId="{A61CBC16-E831-4970-BED9-57A0A50BEC1F}" srcOrd="2" destOrd="0" parTransId="{FE2DA3E8-D38B-4CF3-A9AD-427C952C4C47}" sibTransId="{171552E8-AF9D-4E2E-8491-C44BF3527DBB}"/>
    <dgm:cxn modelId="{27131E4B-A9C1-4608-B55D-C95E15C00123}" type="presOf" srcId="{9B9A504D-E63F-4934-AC22-87E805C163EA}" destId="{FB5166EF-1798-49EC-96BC-B2037F0BC5EB}" srcOrd="0" destOrd="1" presId="urn:microsoft.com/office/officeart/2005/8/layout/vList6"/>
    <dgm:cxn modelId="{62107D76-21D5-47A0-BCF9-150355F4D40E}" type="presOf" srcId="{2AB3407D-37F5-4287-B17D-D1FBD60D2951}" destId="{60EC4A0F-CD0A-4A1A-B909-26331816B615}" srcOrd="0" destOrd="0" presId="urn:microsoft.com/office/officeart/2005/8/layout/vList6"/>
    <dgm:cxn modelId="{60A7C87A-D2CC-429F-A851-F1F2F442F94A}" srcId="{D1E16EF2-F417-4EF7-9FBF-98F429CEE246}" destId="{97EB819D-7080-40D7-B146-E9016CDE0B41}" srcOrd="1" destOrd="0" parTransId="{6459D561-03B8-4C81-AA41-385FC9AA211F}" sibTransId="{11A77581-3DA3-4DDA-B3E6-FE8D4791173A}"/>
    <dgm:cxn modelId="{9733D891-0D15-404F-8C1C-0F540DD40442}" type="presOf" srcId="{5AD3EE54-87A1-4E7F-BA0A-63327040ABFC}" destId="{7AA5E104-44BB-4B54-B286-B56934C17D7B}" srcOrd="0" destOrd="0" presId="urn:microsoft.com/office/officeart/2005/8/layout/vList6"/>
    <dgm:cxn modelId="{A8F0D295-523D-42C7-87F9-608568EA3C98}" type="presOf" srcId="{977BB641-DC76-4C47-A9FE-AE0F227DBFFD}" destId="{FB5166EF-1798-49EC-96BC-B2037F0BC5EB}" srcOrd="0" destOrd="0" presId="urn:microsoft.com/office/officeart/2005/8/layout/vList6"/>
    <dgm:cxn modelId="{CF97A0B1-5D7A-427E-A4AB-F2029D19FAA1}" srcId="{2AB3407D-37F5-4287-B17D-D1FBD60D2951}" destId="{0071D14A-2654-4D35-BE7C-27A1341AE82F}" srcOrd="0" destOrd="0" parTransId="{0BD805E6-A5F7-49F9-AD77-F5A3CD6EB8D8}" sibTransId="{9A68413A-FAD5-4FD1-AEBC-9E95C459C925}"/>
    <dgm:cxn modelId="{3C87ABB1-A60E-4568-8ED5-B001DE10DC23}" srcId="{0071D14A-2654-4D35-BE7C-27A1341AE82F}" destId="{977BB641-DC76-4C47-A9FE-AE0F227DBFFD}" srcOrd="0" destOrd="0" parTransId="{A036C24E-B537-4D95-B938-E738559E86CA}" sibTransId="{96BE176E-B630-4676-B558-A68223F4B782}"/>
    <dgm:cxn modelId="{470D7ACE-1446-438B-949B-6FF2C0B1B2B7}" type="presOf" srcId="{97EB819D-7080-40D7-B146-E9016CDE0B41}" destId="{7AA5E104-44BB-4B54-B286-B56934C17D7B}" srcOrd="0" destOrd="1" presId="urn:microsoft.com/office/officeart/2005/8/layout/vList6"/>
    <dgm:cxn modelId="{E795B8ED-7A3D-4E05-B308-E92EE0B8C84B}" type="presOf" srcId="{685FC787-AE8F-4C6F-AAC3-00FAEEA83823}" destId="{FB5166EF-1798-49EC-96BC-B2037F0BC5EB}" srcOrd="0" destOrd="2" presId="urn:microsoft.com/office/officeart/2005/8/layout/vList6"/>
    <dgm:cxn modelId="{3E7E75F1-2342-462B-A45E-CA318500A85E}" srcId="{D1E16EF2-F417-4EF7-9FBF-98F429CEE246}" destId="{4A51CC2D-2659-4F7D-9C5D-EF6C1D7C302F}" srcOrd="3" destOrd="0" parTransId="{BA1684ED-90DF-4D15-BE71-BEC496F82BC0}" sibTransId="{BE8E41A8-5973-4A02-B90D-1AB272DE749A}"/>
    <dgm:cxn modelId="{A81FB8FA-8744-460C-ACA1-0AF53BB2117E}" type="presOf" srcId="{A61CBC16-E831-4970-BED9-57A0A50BEC1F}" destId="{7AA5E104-44BB-4B54-B286-B56934C17D7B}" srcOrd="0" destOrd="2" presId="urn:microsoft.com/office/officeart/2005/8/layout/vList6"/>
    <dgm:cxn modelId="{802895FB-A16A-4259-A0AA-46CC3D677B43}" srcId="{0071D14A-2654-4D35-BE7C-27A1341AE82F}" destId="{9B9A504D-E63F-4934-AC22-87E805C163EA}" srcOrd="1" destOrd="0" parTransId="{4DCF5827-579F-4A4D-8E94-6D9B06DF0FAA}" sibTransId="{3BA4A905-9D58-405D-8FAD-ABA081418BD7}"/>
    <dgm:cxn modelId="{4AF4AD5D-C74E-4854-8EA8-6066E5C64CC8}" type="presParOf" srcId="{60EC4A0F-CD0A-4A1A-B909-26331816B615}" destId="{AF3B5824-5C4C-4719-AF94-8402E37849E7}" srcOrd="0" destOrd="0" presId="urn:microsoft.com/office/officeart/2005/8/layout/vList6"/>
    <dgm:cxn modelId="{3FF136AB-2E0F-414C-B02C-D3995387F414}" type="presParOf" srcId="{AF3B5824-5C4C-4719-AF94-8402E37849E7}" destId="{853A4532-2653-435D-8080-0448CFD43AC7}" srcOrd="0" destOrd="0" presId="urn:microsoft.com/office/officeart/2005/8/layout/vList6"/>
    <dgm:cxn modelId="{1C439B6E-BD10-4A3A-A032-08530DB6C1FF}" type="presParOf" srcId="{AF3B5824-5C4C-4719-AF94-8402E37849E7}" destId="{FB5166EF-1798-49EC-96BC-B2037F0BC5EB}" srcOrd="1" destOrd="0" presId="urn:microsoft.com/office/officeart/2005/8/layout/vList6"/>
    <dgm:cxn modelId="{4265C5CF-B393-478E-B12D-435B29AFEF67}" type="presParOf" srcId="{60EC4A0F-CD0A-4A1A-B909-26331816B615}" destId="{F25CC6B0-183D-42FD-AD82-BF33E1AC86EC}" srcOrd="1" destOrd="0" presId="urn:microsoft.com/office/officeart/2005/8/layout/vList6"/>
    <dgm:cxn modelId="{BACF196F-7FC2-4E6A-9BBD-9AB73F9420AF}" type="presParOf" srcId="{60EC4A0F-CD0A-4A1A-B909-26331816B615}" destId="{2ECEECF8-92DD-436F-9486-3D8208DEDBE1}" srcOrd="2" destOrd="0" presId="urn:microsoft.com/office/officeart/2005/8/layout/vList6"/>
    <dgm:cxn modelId="{98548DB9-7283-4159-AD8E-89CADDF2E1F1}" type="presParOf" srcId="{2ECEECF8-92DD-436F-9486-3D8208DEDBE1}" destId="{A7C1302F-21CF-4D0A-BEFE-896C82C06ECD}" srcOrd="0" destOrd="0" presId="urn:microsoft.com/office/officeart/2005/8/layout/vList6"/>
    <dgm:cxn modelId="{6685EFBE-9219-47D8-9673-332D1E7D6C5E}" type="presParOf" srcId="{2ECEECF8-92DD-436F-9486-3D8208DEDBE1}" destId="{7AA5E104-44BB-4B54-B286-B56934C17D7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8CCCC7-5045-4EDA-A15F-953DAE90437E}" type="doc">
      <dgm:prSet loTypeId="urn:microsoft.com/office/officeart/2005/8/layout/p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80DE3175-D37F-4C93-AFCD-9B4A4AF54204}">
      <dgm:prSet phldrT="[Texto]" custT="1"/>
      <dgm:spPr/>
      <dgm:t>
        <a:bodyPr/>
        <a:lstStyle/>
        <a:p>
          <a:pPr algn="ctr"/>
          <a:r>
            <a:rPr lang="es-EC" sz="1800" dirty="0"/>
            <a:t>MAR TERRITORIAL</a:t>
          </a:r>
        </a:p>
        <a:p>
          <a:pPr algn="just"/>
          <a:r>
            <a:rPr lang="es-EC" sz="1800" dirty="0"/>
            <a:t>Ecuador ejerce soberanía en el mar territorial por tener costas en el Océano Pacífico y las Islas Galápagos. En 1939 Ecuador declaró como zona de seguridad a 200 millas</a:t>
          </a:r>
        </a:p>
      </dgm:t>
    </dgm:pt>
    <dgm:pt modelId="{977F7AB1-964A-4558-9A19-0FC49793F2BE}" type="parTrans" cxnId="{E187F3BC-4749-4DA9-A521-7B2A15666927}">
      <dgm:prSet/>
      <dgm:spPr/>
      <dgm:t>
        <a:bodyPr/>
        <a:lstStyle/>
        <a:p>
          <a:endParaRPr lang="es-EC"/>
        </a:p>
      </dgm:t>
    </dgm:pt>
    <dgm:pt modelId="{34B7BC96-1F4E-48C2-9BFB-D0C3639975A7}" type="sibTrans" cxnId="{E187F3BC-4749-4DA9-A521-7B2A15666927}">
      <dgm:prSet/>
      <dgm:spPr/>
      <dgm:t>
        <a:bodyPr/>
        <a:lstStyle/>
        <a:p>
          <a:endParaRPr lang="es-EC"/>
        </a:p>
      </dgm:t>
    </dgm:pt>
    <dgm:pt modelId="{5264A272-0C07-448E-A88C-27D92BFF2E14}">
      <dgm:prSet phldrT="[Texto]" custT="1"/>
      <dgm:spPr>
        <a:solidFill>
          <a:srgbClr val="FFC000"/>
        </a:solidFill>
      </dgm:spPr>
      <dgm:t>
        <a:bodyPr/>
        <a:lstStyle/>
        <a:p>
          <a:pPr algn="ctr"/>
          <a:r>
            <a:rPr lang="es-EC" sz="1800" dirty="0"/>
            <a:t>PLATAFORMA CONTINENTAL</a:t>
          </a:r>
        </a:p>
        <a:p>
          <a:pPr algn="just"/>
          <a:r>
            <a:rPr lang="es-EC" sz="1800" dirty="0"/>
            <a:t>Es la continuación de relieve continental por debajo de las aguas marinas con profundidad de 200m.</a:t>
          </a:r>
        </a:p>
      </dgm:t>
    </dgm:pt>
    <dgm:pt modelId="{4267986B-9771-4702-B3F0-378E6793F8B3}" type="parTrans" cxnId="{3400B835-7D7D-42C3-9CFF-B6C1C19E10F9}">
      <dgm:prSet/>
      <dgm:spPr/>
      <dgm:t>
        <a:bodyPr/>
        <a:lstStyle/>
        <a:p>
          <a:endParaRPr lang="es-EC"/>
        </a:p>
      </dgm:t>
    </dgm:pt>
    <dgm:pt modelId="{C288BC04-E00F-45ED-A21B-57EFD6EDD8BF}" type="sibTrans" cxnId="{3400B835-7D7D-42C3-9CFF-B6C1C19E10F9}">
      <dgm:prSet/>
      <dgm:spPr/>
      <dgm:t>
        <a:bodyPr/>
        <a:lstStyle/>
        <a:p>
          <a:endParaRPr lang="es-EC"/>
        </a:p>
      </dgm:t>
    </dgm:pt>
    <dgm:pt modelId="{5290035C-57DD-4D71-BC37-AFD43ED225D4}">
      <dgm:prSet phldrT="[Texto]" custT="1"/>
      <dgm:spPr/>
      <dgm:t>
        <a:bodyPr/>
        <a:lstStyle/>
        <a:p>
          <a:pPr algn="ctr"/>
          <a:r>
            <a:rPr lang="es-EC" sz="1800" dirty="0"/>
            <a:t>ÓRBITA GEOSTACIONAL</a:t>
          </a:r>
        </a:p>
        <a:p>
          <a:pPr algn="just"/>
          <a:r>
            <a:rPr lang="es-EC" sz="1800" dirty="0"/>
            <a:t>Arthur C. Clarke surgió la posibilidad de colocar satélites, gracias a eso  todo el mundo se podría comunicar por radio con únicamente 3 satélites.</a:t>
          </a:r>
        </a:p>
        <a:p>
          <a:pPr algn="ctr"/>
          <a:endParaRPr lang="es-EC" sz="1800" dirty="0"/>
        </a:p>
      </dgm:t>
    </dgm:pt>
    <dgm:pt modelId="{3F306F0A-EADD-4C9A-89CB-491F8CEC848F}" type="parTrans" cxnId="{A82F5E87-1155-453A-9E8F-BBA034AAED30}">
      <dgm:prSet/>
      <dgm:spPr/>
      <dgm:t>
        <a:bodyPr/>
        <a:lstStyle/>
        <a:p>
          <a:endParaRPr lang="es-EC"/>
        </a:p>
      </dgm:t>
    </dgm:pt>
    <dgm:pt modelId="{197A9844-4EDE-40E6-8D20-71A073F6A3DD}" type="sibTrans" cxnId="{A82F5E87-1155-453A-9E8F-BBA034AAED30}">
      <dgm:prSet/>
      <dgm:spPr/>
      <dgm:t>
        <a:bodyPr/>
        <a:lstStyle/>
        <a:p>
          <a:endParaRPr lang="es-EC"/>
        </a:p>
      </dgm:t>
    </dgm:pt>
    <dgm:pt modelId="{5D6C763C-B8B1-4A97-9AAF-72191F8DF9B7}">
      <dgm:prSet phldrT="[Texto]" custT="1"/>
      <dgm:spPr/>
      <dgm:t>
        <a:bodyPr/>
        <a:lstStyle/>
        <a:p>
          <a:pPr algn="ctr"/>
          <a:r>
            <a:rPr lang="es-EC" sz="1800" dirty="0"/>
            <a:t>DERECHOS ECUATORIANOS EN LA ANTÁRTIDA</a:t>
          </a:r>
        </a:p>
        <a:p>
          <a:pPr algn="just"/>
          <a:r>
            <a:rPr lang="es-EC" sz="1800" dirty="0"/>
            <a:t>Para el año de 1967 la asamblea aprobó el derecho que Ecuador tiene 323,000 km2 de territorio antártico.</a:t>
          </a:r>
        </a:p>
        <a:p>
          <a:pPr algn="just"/>
          <a:endParaRPr lang="es-EC" sz="1800" dirty="0"/>
        </a:p>
      </dgm:t>
    </dgm:pt>
    <dgm:pt modelId="{A3175950-51F1-40F8-98CF-65BBEF973D62}" type="parTrans" cxnId="{DBF05418-756C-4328-97B5-F6DD74049684}">
      <dgm:prSet/>
      <dgm:spPr/>
      <dgm:t>
        <a:bodyPr/>
        <a:lstStyle/>
        <a:p>
          <a:endParaRPr lang="es-EC"/>
        </a:p>
      </dgm:t>
    </dgm:pt>
    <dgm:pt modelId="{8E624844-221B-4EC0-A39E-20D8A41D1709}" type="sibTrans" cxnId="{DBF05418-756C-4328-97B5-F6DD74049684}">
      <dgm:prSet/>
      <dgm:spPr/>
      <dgm:t>
        <a:bodyPr/>
        <a:lstStyle/>
        <a:p>
          <a:endParaRPr lang="es-EC"/>
        </a:p>
      </dgm:t>
    </dgm:pt>
    <dgm:pt modelId="{D7F22C42-0A96-4B3B-98E5-05B73083D162}" type="pres">
      <dgm:prSet presAssocID="{218CCCC7-5045-4EDA-A15F-953DAE90437E}" presName="Name0" presStyleCnt="0">
        <dgm:presLayoutVars>
          <dgm:dir/>
          <dgm:resizeHandles val="exact"/>
        </dgm:presLayoutVars>
      </dgm:prSet>
      <dgm:spPr/>
    </dgm:pt>
    <dgm:pt modelId="{DD785AE3-D2EB-4A96-9930-47913456A0AA}" type="pres">
      <dgm:prSet presAssocID="{218CCCC7-5045-4EDA-A15F-953DAE90437E}" presName="bkgdShp" presStyleLbl="alignAccFollowNode1" presStyleIdx="0" presStyleCnt="1"/>
      <dgm:spPr/>
    </dgm:pt>
    <dgm:pt modelId="{38FAA58E-8C64-42D7-AF7F-03B02D0B619A}" type="pres">
      <dgm:prSet presAssocID="{218CCCC7-5045-4EDA-A15F-953DAE90437E}" presName="linComp" presStyleCnt="0"/>
      <dgm:spPr/>
    </dgm:pt>
    <dgm:pt modelId="{7044917B-3801-46C2-9BCD-52D53B00C1B4}" type="pres">
      <dgm:prSet presAssocID="{80DE3175-D37F-4C93-AFCD-9B4A4AF54204}" presName="compNode" presStyleCnt="0"/>
      <dgm:spPr/>
    </dgm:pt>
    <dgm:pt modelId="{9B37FE50-7136-4272-9053-EE2C3954829B}" type="pres">
      <dgm:prSet presAssocID="{80DE3175-D37F-4C93-AFCD-9B4A4AF54204}" presName="node" presStyleLbl="node1" presStyleIdx="0" presStyleCnt="4" custScaleY="103619" custLinFactNeighborX="-5292" custLinFactNeighborY="-3807">
        <dgm:presLayoutVars>
          <dgm:bulletEnabled val="1"/>
        </dgm:presLayoutVars>
      </dgm:prSet>
      <dgm:spPr/>
    </dgm:pt>
    <dgm:pt modelId="{770B6473-737C-4E01-A71F-8D3AB930C7C7}" type="pres">
      <dgm:prSet presAssocID="{80DE3175-D37F-4C93-AFCD-9B4A4AF54204}" presName="invisiNode" presStyleLbl="node1" presStyleIdx="0" presStyleCnt="4"/>
      <dgm:spPr/>
    </dgm:pt>
    <dgm:pt modelId="{EBAF3676-08C8-490D-840B-358E62018093}" type="pres">
      <dgm:prSet presAssocID="{80DE3175-D37F-4C93-AFCD-9B4A4AF54204}" presName="imagNode" presStyleLbl="fgImgPlace1" presStyleIdx="0" presStyleCnt="4" custScaleX="98281" custScaleY="108143" custLinFactNeighborX="-6985" custLinFactNeighborY="-2412"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8E0863D4-9AA1-4A55-9BD2-95960AEF1698}" type="pres">
      <dgm:prSet presAssocID="{34B7BC96-1F4E-48C2-9BFB-D0C3639975A7}" presName="sibTrans" presStyleLbl="sibTrans2D1" presStyleIdx="0" presStyleCnt="0"/>
      <dgm:spPr/>
    </dgm:pt>
    <dgm:pt modelId="{785D311F-B38D-4EFA-8232-03DA4BAFBEB1}" type="pres">
      <dgm:prSet presAssocID="{5264A272-0C07-448E-A88C-27D92BFF2E14}" presName="compNode" presStyleCnt="0"/>
      <dgm:spPr/>
    </dgm:pt>
    <dgm:pt modelId="{24D215CF-3DCD-4DE9-94E0-4AEBDCBC914C}" type="pres">
      <dgm:prSet presAssocID="{5264A272-0C07-448E-A88C-27D92BFF2E14}" presName="node" presStyleLbl="node1" presStyleIdx="1" presStyleCnt="4" custScaleY="113042">
        <dgm:presLayoutVars>
          <dgm:bulletEnabled val="1"/>
        </dgm:presLayoutVars>
      </dgm:prSet>
      <dgm:spPr/>
    </dgm:pt>
    <dgm:pt modelId="{048AFC34-7CC1-489F-88E7-E4AFCB554CC6}" type="pres">
      <dgm:prSet presAssocID="{5264A272-0C07-448E-A88C-27D92BFF2E14}" presName="invisiNode" presStyleLbl="node1" presStyleIdx="1" presStyleCnt="4"/>
      <dgm:spPr/>
    </dgm:pt>
    <dgm:pt modelId="{51640B47-BC51-4420-B472-6AC03B676860}" type="pres">
      <dgm:prSet presAssocID="{5264A272-0C07-448E-A88C-27D92BFF2E14}" presName="imagNode" presStyleLbl="fgImgPlace1" presStyleIdx="1" presStyleCnt="4" custScaleX="96060" custScaleY="114627"/>
      <dgm:spPr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0259700E-CB1D-41DF-83D1-7B59537AE96A}" type="pres">
      <dgm:prSet presAssocID="{C288BC04-E00F-45ED-A21B-57EFD6EDD8BF}" presName="sibTrans" presStyleLbl="sibTrans2D1" presStyleIdx="0" presStyleCnt="0"/>
      <dgm:spPr/>
    </dgm:pt>
    <dgm:pt modelId="{F1EF9977-D9CC-40DA-8895-D4FFD3C0A41F}" type="pres">
      <dgm:prSet presAssocID="{5290035C-57DD-4D71-BC37-AFD43ED225D4}" presName="compNode" presStyleCnt="0"/>
      <dgm:spPr/>
    </dgm:pt>
    <dgm:pt modelId="{3C464E7E-1328-4FE6-8322-DF924E0F163A}" type="pres">
      <dgm:prSet presAssocID="{5290035C-57DD-4D71-BC37-AFD43ED225D4}" presName="node" presStyleLbl="node1" presStyleIdx="2" presStyleCnt="4" custScaleY="118376">
        <dgm:presLayoutVars>
          <dgm:bulletEnabled val="1"/>
        </dgm:presLayoutVars>
      </dgm:prSet>
      <dgm:spPr/>
    </dgm:pt>
    <dgm:pt modelId="{941D5876-760F-49D1-829B-49E9D38FBC8D}" type="pres">
      <dgm:prSet presAssocID="{5290035C-57DD-4D71-BC37-AFD43ED225D4}" presName="invisiNode" presStyleLbl="node1" presStyleIdx="2" presStyleCnt="4"/>
      <dgm:spPr/>
    </dgm:pt>
    <dgm:pt modelId="{709E9260-C17B-4C0A-878A-8B4F2CFA6429}" type="pres">
      <dgm:prSet presAssocID="{5290035C-57DD-4D71-BC37-AFD43ED225D4}" presName="imagNode" presStyleLbl="fgImgPlace1" presStyleIdx="2" presStyleCnt="4" custScaleX="90954" custScaleY="120061"/>
      <dgm:spPr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</dgm:spPr>
    </dgm:pt>
    <dgm:pt modelId="{F143DFC7-FA4B-4E90-B27F-0A32D2D7663A}" type="pres">
      <dgm:prSet presAssocID="{197A9844-4EDE-40E6-8D20-71A073F6A3DD}" presName="sibTrans" presStyleLbl="sibTrans2D1" presStyleIdx="0" presStyleCnt="0"/>
      <dgm:spPr/>
    </dgm:pt>
    <dgm:pt modelId="{C1285BB6-3EB9-4E21-80AB-0C47DFDFFBAF}" type="pres">
      <dgm:prSet presAssocID="{5D6C763C-B8B1-4A97-9AAF-72191F8DF9B7}" presName="compNode" presStyleCnt="0"/>
      <dgm:spPr/>
    </dgm:pt>
    <dgm:pt modelId="{EC451AB0-2C68-4A94-98C8-8388CC2F2C9F}" type="pres">
      <dgm:prSet presAssocID="{5D6C763C-B8B1-4A97-9AAF-72191F8DF9B7}" presName="node" presStyleLbl="node1" presStyleIdx="3" presStyleCnt="4" custScaleY="123446">
        <dgm:presLayoutVars>
          <dgm:bulletEnabled val="1"/>
        </dgm:presLayoutVars>
      </dgm:prSet>
      <dgm:spPr/>
    </dgm:pt>
    <dgm:pt modelId="{373E4D66-FD12-49BC-B99C-81DC6871F665}" type="pres">
      <dgm:prSet presAssocID="{5D6C763C-B8B1-4A97-9AAF-72191F8DF9B7}" presName="invisiNode" presStyleLbl="node1" presStyleIdx="3" presStyleCnt="4"/>
      <dgm:spPr/>
    </dgm:pt>
    <dgm:pt modelId="{CDB4CF03-5EE0-49D9-81C6-5A491BF06687}" type="pres">
      <dgm:prSet presAssocID="{5D6C763C-B8B1-4A97-9AAF-72191F8DF9B7}" presName="imagNode" presStyleLbl="fgImgPlace1" presStyleIdx="3" presStyleCnt="4" custScaleX="109383" custScaleY="114627"/>
      <dgm:spPr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</dgm:spPr>
    </dgm:pt>
  </dgm:ptLst>
  <dgm:cxnLst>
    <dgm:cxn modelId="{70DD6B0C-42C0-43C2-BF71-D25D39E926A3}" type="presOf" srcId="{218CCCC7-5045-4EDA-A15F-953DAE90437E}" destId="{D7F22C42-0A96-4B3B-98E5-05B73083D162}" srcOrd="0" destOrd="0" presId="urn:microsoft.com/office/officeart/2005/8/layout/pList2"/>
    <dgm:cxn modelId="{DBF05418-756C-4328-97B5-F6DD74049684}" srcId="{218CCCC7-5045-4EDA-A15F-953DAE90437E}" destId="{5D6C763C-B8B1-4A97-9AAF-72191F8DF9B7}" srcOrd="3" destOrd="0" parTransId="{A3175950-51F1-40F8-98CF-65BBEF973D62}" sibTransId="{8E624844-221B-4EC0-A39E-20D8A41D1709}"/>
    <dgm:cxn modelId="{BD98B126-C2C5-473A-B50A-EBD044126E18}" type="presOf" srcId="{C288BC04-E00F-45ED-A21B-57EFD6EDD8BF}" destId="{0259700E-CB1D-41DF-83D1-7B59537AE96A}" srcOrd="0" destOrd="0" presId="urn:microsoft.com/office/officeart/2005/8/layout/pList2"/>
    <dgm:cxn modelId="{3400B835-7D7D-42C3-9CFF-B6C1C19E10F9}" srcId="{218CCCC7-5045-4EDA-A15F-953DAE90437E}" destId="{5264A272-0C07-448E-A88C-27D92BFF2E14}" srcOrd="1" destOrd="0" parTransId="{4267986B-9771-4702-B3F0-378E6793F8B3}" sibTransId="{C288BC04-E00F-45ED-A21B-57EFD6EDD8BF}"/>
    <dgm:cxn modelId="{BA238C38-DF77-4CA7-BC8C-80C698C995D6}" type="presOf" srcId="{5290035C-57DD-4D71-BC37-AFD43ED225D4}" destId="{3C464E7E-1328-4FE6-8322-DF924E0F163A}" srcOrd="0" destOrd="0" presId="urn:microsoft.com/office/officeart/2005/8/layout/pList2"/>
    <dgm:cxn modelId="{B16B2751-15E1-4A82-85E4-CACFA7F314E4}" type="presOf" srcId="{5D6C763C-B8B1-4A97-9AAF-72191F8DF9B7}" destId="{EC451AB0-2C68-4A94-98C8-8388CC2F2C9F}" srcOrd="0" destOrd="0" presId="urn:microsoft.com/office/officeart/2005/8/layout/pList2"/>
    <dgm:cxn modelId="{A82F5E87-1155-453A-9E8F-BBA034AAED30}" srcId="{218CCCC7-5045-4EDA-A15F-953DAE90437E}" destId="{5290035C-57DD-4D71-BC37-AFD43ED225D4}" srcOrd="2" destOrd="0" parTransId="{3F306F0A-EADD-4C9A-89CB-491F8CEC848F}" sibTransId="{197A9844-4EDE-40E6-8D20-71A073F6A3DD}"/>
    <dgm:cxn modelId="{E858898F-0379-4E04-9EF2-B1483A399A70}" type="presOf" srcId="{197A9844-4EDE-40E6-8D20-71A073F6A3DD}" destId="{F143DFC7-FA4B-4E90-B27F-0A32D2D7663A}" srcOrd="0" destOrd="0" presId="urn:microsoft.com/office/officeart/2005/8/layout/pList2"/>
    <dgm:cxn modelId="{3DCD2CAA-2595-47F5-9BAD-6E45A70227F7}" type="presOf" srcId="{34B7BC96-1F4E-48C2-9BFB-D0C3639975A7}" destId="{8E0863D4-9AA1-4A55-9BD2-95960AEF1698}" srcOrd="0" destOrd="0" presId="urn:microsoft.com/office/officeart/2005/8/layout/pList2"/>
    <dgm:cxn modelId="{E187F3BC-4749-4DA9-A521-7B2A15666927}" srcId="{218CCCC7-5045-4EDA-A15F-953DAE90437E}" destId="{80DE3175-D37F-4C93-AFCD-9B4A4AF54204}" srcOrd="0" destOrd="0" parTransId="{977F7AB1-964A-4558-9A19-0FC49793F2BE}" sibTransId="{34B7BC96-1F4E-48C2-9BFB-D0C3639975A7}"/>
    <dgm:cxn modelId="{4ED429D1-2C93-4332-A057-1E3F3895BCF8}" type="presOf" srcId="{80DE3175-D37F-4C93-AFCD-9B4A4AF54204}" destId="{9B37FE50-7136-4272-9053-EE2C3954829B}" srcOrd="0" destOrd="0" presId="urn:microsoft.com/office/officeart/2005/8/layout/pList2"/>
    <dgm:cxn modelId="{797D32E1-7BDF-4325-8471-90F901B5A677}" type="presOf" srcId="{5264A272-0C07-448E-A88C-27D92BFF2E14}" destId="{24D215CF-3DCD-4DE9-94E0-4AEBDCBC914C}" srcOrd="0" destOrd="0" presId="urn:microsoft.com/office/officeart/2005/8/layout/pList2"/>
    <dgm:cxn modelId="{1E473902-DE02-4089-8FB7-C04AFF816F4C}" type="presParOf" srcId="{D7F22C42-0A96-4B3B-98E5-05B73083D162}" destId="{DD785AE3-D2EB-4A96-9930-47913456A0AA}" srcOrd="0" destOrd="0" presId="urn:microsoft.com/office/officeart/2005/8/layout/pList2"/>
    <dgm:cxn modelId="{AF353418-DCB4-4AF9-8F7A-093BF02DE443}" type="presParOf" srcId="{D7F22C42-0A96-4B3B-98E5-05B73083D162}" destId="{38FAA58E-8C64-42D7-AF7F-03B02D0B619A}" srcOrd="1" destOrd="0" presId="urn:microsoft.com/office/officeart/2005/8/layout/pList2"/>
    <dgm:cxn modelId="{A78C1964-6739-46CA-9885-25B21EDE1BCE}" type="presParOf" srcId="{38FAA58E-8C64-42D7-AF7F-03B02D0B619A}" destId="{7044917B-3801-46C2-9BCD-52D53B00C1B4}" srcOrd="0" destOrd="0" presId="urn:microsoft.com/office/officeart/2005/8/layout/pList2"/>
    <dgm:cxn modelId="{202D3F24-F75E-4646-A4AC-DB5513DF38B2}" type="presParOf" srcId="{7044917B-3801-46C2-9BCD-52D53B00C1B4}" destId="{9B37FE50-7136-4272-9053-EE2C3954829B}" srcOrd="0" destOrd="0" presId="urn:microsoft.com/office/officeart/2005/8/layout/pList2"/>
    <dgm:cxn modelId="{9609D019-5D49-4F3F-8DF2-3156DA723DB3}" type="presParOf" srcId="{7044917B-3801-46C2-9BCD-52D53B00C1B4}" destId="{770B6473-737C-4E01-A71F-8D3AB930C7C7}" srcOrd="1" destOrd="0" presId="urn:microsoft.com/office/officeart/2005/8/layout/pList2"/>
    <dgm:cxn modelId="{1BC6D0A6-5878-40E8-9D56-2E6064351136}" type="presParOf" srcId="{7044917B-3801-46C2-9BCD-52D53B00C1B4}" destId="{EBAF3676-08C8-490D-840B-358E62018093}" srcOrd="2" destOrd="0" presId="urn:microsoft.com/office/officeart/2005/8/layout/pList2"/>
    <dgm:cxn modelId="{D91E9A3B-8E89-4D7E-9629-DBBEA0E6FD45}" type="presParOf" srcId="{38FAA58E-8C64-42D7-AF7F-03B02D0B619A}" destId="{8E0863D4-9AA1-4A55-9BD2-95960AEF1698}" srcOrd="1" destOrd="0" presId="urn:microsoft.com/office/officeart/2005/8/layout/pList2"/>
    <dgm:cxn modelId="{4F3C4F2E-96FE-413F-9CE3-51F74BA50864}" type="presParOf" srcId="{38FAA58E-8C64-42D7-AF7F-03B02D0B619A}" destId="{785D311F-B38D-4EFA-8232-03DA4BAFBEB1}" srcOrd="2" destOrd="0" presId="urn:microsoft.com/office/officeart/2005/8/layout/pList2"/>
    <dgm:cxn modelId="{F474BB04-3D2C-4225-B8F6-FB3CBA6B07CD}" type="presParOf" srcId="{785D311F-B38D-4EFA-8232-03DA4BAFBEB1}" destId="{24D215CF-3DCD-4DE9-94E0-4AEBDCBC914C}" srcOrd="0" destOrd="0" presId="urn:microsoft.com/office/officeart/2005/8/layout/pList2"/>
    <dgm:cxn modelId="{EB9B7205-6CDF-4224-8543-6311A266524E}" type="presParOf" srcId="{785D311F-B38D-4EFA-8232-03DA4BAFBEB1}" destId="{048AFC34-7CC1-489F-88E7-E4AFCB554CC6}" srcOrd="1" destOrd="0" presId="urn:microsoft.com/office/officeart/2005/8/layout/pList2"/>
    <dgm:cxn modelId="{4B15E71A-5FA9-481E-8CE6-4B8D5D2586EA}" type="presParOf" srcId="{785D311F-B38D-4EFA-8232-03DA4BAFBEB1}" destId="{51640B47-BC51-4420-B472-6AC03B676860}" srcOrd="2" destOrd="0" presId="urn:microsoft.com/office/officeart/2005/8/layout/pList2"/>
    <dgm:cxn modelId="{D70D4F64-7984-4D51-96A3-E06BAA0D69CA}" type="presParOf" srcId="{38FAA58E-8C64-42D7-AF7F-03B02D0B619A}" destId="{0259700E-CB1D-41DF-83D1-7B59537AE96A}" srcOrd="3" destOrd="0" presId="urn:microsoft.com/office/officeart/2005/8/layout/pList2"/>
    <dgm:cxn modelId="{55C4FD5C-06BC-4CF6-960B-535F92DCAAC7}" type="presParOf" srcId="{38FAA58E-8C64-42D7-AF7F-03B02D0B619A}" destId="{F1EF9977-D9CC-40DA-8895-D4FFD3C0A41F}" srcOrd="4" destOrd="0" presId="urn:microsoft.com/office/officeart/2005/8/layout/pList2"/>
    <dgm:cxn modelId="{968C3711-6A69-4375-A2D7-16A700E508E6}" type="presParOf" srcId="{F1EF9977-D9CC-40DA-8895-D4FFD3C0A41F}" destId="{3C464E7E-1328-4FE6-8322-DF924E0F163A}" srcOrd="0" destOrd="0" presId="urn:microsoft.com/office/officeart/2005/8/layout/pList2"/>
    <dgm:cxn modelId="{A3101201-78CB-4858-B202-D4A0323CDDFB}" type="presParOf" srcId="{F1EF9977-D9CC-40DA-8895-D4FFD3C0A41F}" destId="{941D5876-760F-49D1-829B-49E9D38FBC8D}" srcOrd="1" destOrd="0" presId="urn:microsoft.com/office/officeart/2005/8/layout/pList2"/>
    <dgm:cxn modelId="{FE9251D9-0365-44D2-A373-C465F02B6DEE}" type="presParOf" srcId="{F1EF9977-D9CC-40DA-8895-D4FFD3C0A41F}" destId="{709E9260-C17B-4C0A-878A-8B4F2CFA6429}" srcOrd="2" destOrd="0" presId="urn:microsoft.com/office/officeart/2005/8/layout/pList2"/>
    <dgm:cxn modelId="{152E9DC2-3CF6-48DB-BEBF-60CD42E440C3}" type="presParOf" srcId="{38FAA58E-8C64-42D7-AF7F-03B02D0B619A}" destId="{F143DFC7-FA4B-4E90-B27F-0A32D2D7663A}" srcOrd="5" destOrd="0" presId="urn:microsoft.com/office/officeart/2005/8/layout/pList2"/>
    <dgm:cxn modelId="{27D5CC46-F3EF-4B98-BC04-9FD73469F7A5}" type="presParOf" srcId="{38FAA58E-8C64-42D7-AF7F-03B02D0B619A}" destId="{C1285BB6-3EB9-4E21-80AB-0C47DFDFFBAF}" srcOrd="6" destOrd="0" presId="urn:microsoft.com/office/officeart/2005/8/layout/pList2"/>
    <dgm:cxn modelId="{3120B6E7-8460-41DC-B2D6-ADE22052C88E}" type="presParOf" srcId="{C1285BB6-3EB9-4E21-80AB-0C47DFDFFBAF}" destId="{EC451AB0-2C68-4A94-98C8-8388CC2F2C9F}" srcOrd="0" destOrd="0" presId="urn:microsoft.com/office/officeart/2005/8/layout/pList2"/>
    <dgm:cxn modelId="{F56CB968-6385-41CD-9244-E9402CC03B37}" type="presParOf" srcId="{C1285BB6-3EB9-4E21-80AB-0C47DFDFFBAF}" destId="{373E4D66-FD12-49BC-B99C-81DC6871F665}" srcOrd="1" destOrd="0" presId="urn:microsoft.com/office/officeart/2005/8/layout/pList2"/>
    <dgm:cxn modelId="{CF38FB95-17B2-4CC0-BCA2-538BE6407D2F}" type="presParOf" srcId="{C1285BB6-3EB9-4E21-80AB-0C47DFDFFBAF}" destId="{CDB4CF03-5EE0-49D9-81C6-5A491BF0668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96E6BC-55C0-4D26-9933-422A23F29C5B}" type="doc">
      <dgm:prSet loTypeId="urn:microsoft.com/office/officeart/2005/8/layout/matrix1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C"/>
        </a:p>
      </dgm:t>
    </dgm:pt>
    <dgm:pt modelId="{A970D4C4-22AE-47F9-BDFA-9A9397F355BF}">
      <dgm:prSet phldrT="[Texto]"/>
      <dgm:spPr/>
      <dgm:t>
        <a:bodyPr/>
        <a:lstStyle/>
        <a:p>
          <a:r>
            <a:rPr lang="es-EC" dirty="0"/>
            <a:t>FUNCIONES DEL ESTADO</a:t>
          </a:r>
        </a:p>
      </dgm:t>
    </dgm:pt>
    <dgm:pt modelId="{57938707-8AED-4DE4-9B9D-E1C81A646C09}" type="parTrans" cxnId="{907F6B3F-FAB9-4A04-A481-D150BD5FEA9D}">
      <dgm:prSet/>
      <dgm:spPr/>
      <dgm:t>
        <a:bodyPr/>
        <a:lstStyle/>
        <a:p>
          <a:endParaRPr lang="es-EC"/>
        </a:p>
      </dgm:t>
    </dgm:pt>
    <dgm:pt modelId="{25E49BD2-6B50-49A9-B502-53CC5D7B381B}" type="sibTrans" cxnId="{907F6B3F-FAB9-4A04-A481-D150BD5FEA9D}">
      <dgm:prSet/>
      <dgm:spPr/>
      <dgm:t>
        <a:bodyPr/>
        <a:lstStyle/>
        <a:p>
          <a:endParaRPr lang="es-EC"/>
        </a:p>
      </dgm:t>
    </dgm:pt>
    <dgm:pt modelId="{D187EA23-7247-4AD5-9B3C-38534904EA7D}">
      <dgm:prSet phldrT="[Texto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s-EC" dirty="0"/>
            <a:t>EJECUTIVO: Representado por el presidente de la República.</a:t>
          </a:r>
        </a:p>
      </dgm:t>
    </dgm:pt>
    <dgm:pt modelId="{CB00AA75-AD50-4764-96CA-4E23775F5C80}" type="parTrans" cxnId="{1D5367AB-83EA-4DBA-9750-705ADD1157B3}">
      <dgm:prSet/>
      <dgm:spPr/>
      <dgm:t>
        <a:bodyPr/>
        <a:lstStyle/>
        <a:p>
          <a:endParaRPr lang="es-EC"/>
        </a:p>
      </dgm:t>
    </dgm:pt>
    <dgm:pt modelId="{8C5C58FB-B1BF-4763-9551-074EBEC75A1C}" type="sibTrans" cxnId="{1D5367AB-83EA-4DBA-9750-705ADD1157B3}">
      <dgm:prSet/>
      <dgm:spPr/>
      <dgm:t>
        <a:bodyPr/>
        <a:lstStyle/>
        <a:p>
          <a:endParaRPr lang="es-EC"/>
        </a:p>
      </dgm:t>
    </dgm:pt>
    <dgm:pt modelId="{2EF3B04C-C801-4E5C-965E-27689F449BBD}">
      <dgm:prSet phldrT="[Texto]"/>
      <dgm:spPr>
        <a:solidFill>
          <a:srgbClr val="FF4B4B"/>
        </a:solidFill>
      </dgm:spPr>
      <dgm:t>
        <a:bodyPr/>
        <a:lstStyle/>
        <a:p>
          <a:r>
            <a:rPr lang="es-EC" dirty="0"/>
            <a:t>LEGISLATIVO: Compuesto por la Asamblea Nacional</a:t>
          </a:r>
        </a:p>
      </dgm:t>
    </dgm:pt>
    <dgm:pt modelId="{B30D2555-4495-4A6B-B0D4-012A82F82DDA}" type="parTrans" cxnId="{AF54260B-A49F-41A6-8FCB-B4E42CCF6FC3}">
      <dgm:prSet/>
      <dgm:spPr/>
      <dgm:t>
        <a:bodyPr/>
        <a:lstStyle/>
        <a:p>
          <a:endParaRPr lang="es-EC"/>
        </a:p>
      </dgm:t>
    </dgm:pt>
    <dgm:pt modelId="{B5A74686-BC9A-45AF-9577-16595A7FB914}" type="sibTrans" cxnId="{AF54260B-A49F-41A6-8FCB-B4E42CCF6FC3}">
      <dgm:prSet/>
      <dgm:spPr/>
      <dgm:t>
        <a:bodyPr/>
        <a:lstStyle/>
        <a:p>
          <a:endParaRPr lang="es-EC"/>
        </a:p>
      </dgm:t>
    </dgm:pt>
    <dgm:pt modelId="{89B46FBE-EB4D-4BF3-B8C9-FC5FB5BEF50E}">
      <dgm:prSet phldrT="[Texto]"/>
      <dgm:spPr>
        <a:solidFill>
          <a:srgbClr val="23D56B"/>
        </a:solidFill>
      </dgm:spPr>
      <dgm:t>
        <a:bodyPr/>
        <a:lstStyle/>
        <a:p>
          <a:r>
            <a:rPr lang="es-EC" dirty="0"/>
            <a:t>JUDICIAL: Cuyo organismo principal es la Corte Nacional de Justicia </a:t>
          </a:r>
        </a:p>
      </dgm:t>
    </dgm:pt>
    <dgm:pt modelId="{4271FD42-E124-4DCF-A795-47E3E1C1635F}" type="parTrans" cxnId="{0241F754-13EF-4FB6-BC77-25E7EBA420FF}">
      <dgm:prSet/>
      <dgm:spPr/>
      <dgm:t>
        <a:bodyPr/>
        <a:lstStyle/>
        <a:p>
          <a:endParaRPr lang="es-EC"/>
        </a:p>
      </dgm:t>
    </dgm:pt>
    <dgm:pt modelId="{F428114D-5B6C-4B72-AB89-BFE031E6560C}" type="sibTrans" cxnId="{0241F754-13EF-4FB6-BC77-25E7EBA420FF}">
      <dgm:prSet/>
      <dgm:spPr/>
      <dgm:t>
        <a:bodyPr/>
        <a:lstStyle/>
        <a:p>
          <a:endParaRPr lang="es-EC"/>
        </a:p>
      </dgm:t>
    </dgm:pt>
    <dgm:pt modelId="{93A480D8-AF8A-43E0-8552-8D1D6B0288C1}">
      <dgm:prSet phldrT="[Texto]"/>
      <dgm:spPr>
        <a:solidFill>
          <a:srgbClr val="574DDF"/>
        </a:solidFill>
      </dgm:spPr>
      <dgm:t>
        <a:bodyPr/>
        <a:lstStyle/>
        <a:p>
          <a:r>
            <a:rPr lang="es-EC" dirty="0"/>
            <a:t>ELECTORAL: Representado por el Consejo Nacional </a:t>
          </a:r>
        </a:p>
      </dgm:t>
    </dgm:pt>
    <dgm:pt modelId="{3966DB71-BBAC-40A0-B650-B2A20059C57D}" type="parTrans" cxnId="{BFF4091C-7427-4F4A-BE23-E6FC0420AF04}">
      <dgm:prSet/>
      <dgm:spPr/>
      <dgm:t>
        <a:bodyPr/>
        <a:lstStyle/>
        <a:p>
          <a:endParaRPr lang="es-EC"/>
        </a:p>
      </dgm:t>
    </dgm:pt>
    <dgm:pt modelId="{E7FADEEE-5E20-415D-B726-403A29170849}" type="sibTrans" cxnId="{BFF4091C-7427-4F4A-BE23-E6FC0420AF04}">
      <dgm:prSet/>
      <dgm:spPr/>
      <dgm:t>
        <a:bodyPr/>
        <a:lstStyle/>
        <a:p>
          <a:endParaRPr lang="es-EC"/>
        </a:p>
      </dgm:t>
    </dgm:pt>
    <dgm:pt modelId="{8E5F080F-4803-4CEE-9216-D5AA7D1E0887}" type="pres">
      <dgm:prSet presAssocID="{F796E6BC-55C0-4D26-9933-422A23F29C5B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A4DA916-AC55-4A02-874D-28738AB87B9C}" type="pres">
      <dgm:prSet presAssocID="{F796E6BC-55C0-4D26-9933-422A23F29C5B}" presName="matrix" presStyleCnt="0"/>
      <dgm:spPr/>
    </dgm:pt>
    <dgm:pt modelId="{2DC62E87-AA4B-4128-AD2E-EC1A2DE401C1}" type="pres">
      <dgm:prSet presAssocID="{F796E6BC-55C0-4D26-9933-422A23F29C5B}" presName="tile1" presStyleLbl="node1" presStyleIdx="0" presStyleCnt="4"/>
      <dgm:spPr/>
    </dgm:pt>
    <dgm:pt modelId="{B34E3E35-D400-4659-BA04-BD5511957229}" type="pres">
      <dgm:prSet presAssocID="{F796E6BC-55C0-4D26-9933-422A23F29C5B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99BF8B-6101-42D2-88B2-4BF5A2258518}" type="pres">
      <dgm:prSet presAssocID="{F796E6BC-55C0-4D26-9933-422A23F29C5B}" presName="tile2" presStyleLbl="node1" presStyleIdx="1" presStyleCnt="4"/>
      <dgm:spPr/>
    </dgm:pt>
    <dgm:pt modelId="{B6D2A3C4-26C8-4429-99EF-43347CBCDF39}" type="pres">
      <dgm:prSet presAssocID="{F796E6BC-55C0-4D26-9933-422A23F29C5B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D2E46C-1C8D-416F-B3F0-8BB363C2CF06}" type="pres">
      <dgm:prSet presAssocID="{F796E6BC-55C0-4D26-9933-422A23F29C5B}" presName="tile3" presStyleLbl="node1" presStyleIdx="2" presStyleCnt="4"/>
      <dgm:spPr/>
    </dgm:pt>
    <dgm:pt modelId="{376FF2B3-45EB-4859-AB32-6312A942ECF9}" type="pres">
      <dgm:prSet presAssocID="{F796E6BC-55C0-4D26-9933-422A23F29C5B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F605919-C7CF-4513-B046-EA8B1F7FF7FA}" type="pres">
      <dgm:prSet presAssocID="{F796E6BC-55C0-4D26-9933-422A23F29C5B}" presName="tile4" presStyleLbl="node1" presStyleIdx="3" presStyleCnt="4" custLinFactNeighborX="27930" custLinFactNeighborY="48080"/>
      <dgm:spPr/>
    </dgm:pt>
    <dgm:pt modelId="{7ECE6D11-21B6-448C-9134-E14E7B5403B2}" type="pres">
      <dgm:prSet presAssocID="{F796E6BC-55C0-4D26-9933-422A23F29C5B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6755A782-0764-4A25-BFDA-799F50FB68FE}" type="pres">
      <dgm:prSet presAssocID="{F796E6BC-55C0-4D26-9933-422A23F29C5B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F54260B-A49F-41A6-8FCB-B4E42CCF6FC3}" srcId="{A970D4C4-22AE-47F9-BDFA-9A9397F355BF}" destId="{2EF3B04C-C801-4E5C-965E-27689F449BBD}" srcOrd="1" destOrd="0" parTransId="{B30D2555-4495-4A6B-B0D4-012A82F82DDA}" sibTransId="{B5A74686-BC9A-45AF-9577-16595A7FB914}"/>
    <dgm:cxn modelId="{E6558115-3AAA-405A-A3B2-7A2B88405986}" type="presOf" srcId="{D187EA23-7247-4AD5-9B3C-38534904EA7D}" destId="{2DC62E87-AA4B-4128-AD2E-EC1A2DE401C1}" srcOrd="0" destOrd="0" presId="urn:microsoft.com/office/officeart/2005/8/layout/matrix1"/>
    <dgm:cxn modelId="{BFF4091C-7427-4F4A-BE23-E6FC0420AF04}" srcId="{A970D4C4-22AE-47F9-BDFA-9A9397F355BF}" destId="{93A480D8-AF8A-43E0-8552-8D1D6B0288C1}" srcOrd="3" destOrd="0" parTransId="{3966DB71-BBAC-40A0-B650-B2A20059C57D}" sibTransId="{E7FADEEE-5E20-415D-B726-403A29170849}"/>
    <dgm:cxn modelId="{0A520F38-D732-405E-98AC-24ADDFAFECA0}" type="presOf" srcId="{D187EA23-7247-4AD5-9B3C-38534904EA7D}" destId="{B34E3E35-D400-4659-BA04-BD5511957229}" srcOrd="1" destOrd="0" presId="urn:microsoft.com/office/officeart/2005/8/layout/matrix1"/>
    <dgm:cxn modelId="{907F6B3F-FAB9-4A04-A481-D150BD5FEA9D}" srcId="{F796E6BC-55C0-4D26-9933-422A23F29C5B}" destId="{A970D4C4-22AE-47F9-BDFA-9A9397F355BF}" srcOrd="0" destOrd="0" parTransId="{57938707-8AED-4DE4-9B9D-E1C81A646C09}" sibTransId="{25E49BD2-6B50-49A9-B502-53CC5D7B381B}"/>
    <dgm:cxn modelId="{0241F754-13EF-4FB6-BC77-25E7EBA420FF}" srcId="{A970D4C4-22AE-47F9-BDFA-9A9397F355BF}" destId="{89B46FBE-EB4D-4BF3-B8C9-FC5FB5BEF50E}" srcOrd="2" destOrd="0" parTransId="{4271FD42-E124-4DCF-A795-47E3E1C1635F}" sibTransId="{F428114D-5B6C-4B72-AB89-BFE031E6560C}"/>
    <dgm:cxn modelId="{8197B381-A213-4952-8741-0ACD0F8B283D}" type="presOf" srcId="{2EF3B04C-C801-4E5C-965E-27689F449BBD}" destId="{B6D2A3C4-26C8-4429-99EF-43347CBCDF39}" srcOrd="1" destOrd="0" presId="urn:microsoft.com/office/officeart/2005/8/layout/matrix1"/>
    <dgm:cxn modelId="{06318788-0412-4D8F-B4C7-BC5C0D667C71}" type="presOf" srcId="{A970D4C4-22AE-47F9-BDFA-9A9397F355BF}" destId="{6755A782-0764-4A25-BFDA-799F50FB68FE}" srcOrd="0" destOrd="0" presId="urn:microsoft.com/office/officeart/2005/8/layout/matrix1"/>
    <dgm:cxn modelId="{1D5367AB-83EA-4DBA-9750-705ADD1157B3}" srcId="{A970D4C4-22AE-47F9-BDFA-9A9397F355BF}" destId="{D187EA23-7247-4AD5-9B3C-38534904EA7D}" srcOrd="0" destOrd="0" parTransId="{CB00AA75-AD50-4764-96CA-4E23775F5C80}" sibTransId="{8C5C58FB-B1BF-4763-9551-074EBEC75A1C}"/>
    <dgm:cxn modelId="{08F28FB9-6154-4404-AC4C-879BAD986B30}" type="presOf" srcId="{2EF3B04C-C801-4E5C-965E-27689F449BBD}" destId="{0C99BF8B-6101-42D2-88B2-4BF5A2258518}" srcOrd="0" destOrd="0" presId="urn:microsoft.com/office/officeart/2005/8/layout/matrix1"/>
    <dgm:cxn modelId="{0270EFBF-B660-4611-B30E-FCECCBDF1ECB}" type="presOf" srcId="{93A480D8-AF8A-43E0-8552-8D1D6B0288C1}" destId="{7ECE6D11-21B6-448C-9134-E14E7B5403B2}" srcOrd="1" destOrd="0" presId="urn:microsoft.com/office/officeart/2005/8/layout/matrix1"/>
    <dgm:cxn modelId="{8AB4C3D3-6691-45D1-8B17-4490726F3D93}" type="presOf" srcId="{F796E6BC-55C0-4D26-9933-422A23F29C5B}" destId="{8E5F080F-4803-4CEE-9216-D5AA7D1E0887}" srcOrd="0" destOrd="0" presId="urn:microsoft.com/office/officeart/2005/8/layout/matrix1"/>
    <dgm:cxn modelId="{64CA91D8-72B2-4C4C-B529-FF1E161FDA98}" type="presOf" srcId="{93A480D8-AF8A-43E0-8552-8D1D6B0288C1}" destId="{2F605919-C7CF-4513-B046-EA8B1F7FF7FA}" srcOrd="0" destOrd="0" presId="urn:microsoft.com/office/officeart/2005/8/layout/matrix1"/>
    <dgm:cxn modelId="{68A7F6EC-DB53-4D1A-B116-790FDE05EE8D}" type="presOf" srcId="{89B46FBE-EB4D-4BF3-B8C9-FC5FB5BEF50E}" destId="{2DD2E46C-1C8D-416F-B3F0-8BB363C2CF06}" srcOrd="0" destOrd="0" presId="urn:microsoft.com/office/officeart/2005/8/layout/matrix1"/>
    <dgm:cxn modelId="{1806ADF7-F77F-4787-A761-79A9C308BCB9}" type="presOf" srcId="{89B46FBE-EB4D-4BF3-B8C9-FC5FB5BEF50E}" destId="{376FF2B3-45EB-4859-AB32-6312A942ECF9}" srcOrd="1" destOrd="0" presId="urn:microsoft.com/office/officeart/2005/8/layout/matrix1"/>
    <dgm:cxn modelId="{3BBBD42E-D1C7-4797-8783-2FD6E0DE9E13}" type="presParOf" srcId="{8E5F080F-4803-4CEE-9216-D5AA7D1E0887}" destId="{CA4DA916-AC55-4A02-874D-28738AB87B9C}" srcOrd="0" destOrd="0" presId="urn:microsoft.com/office/officeart/2005/8/layout/matrix1"/>
    <dgm:cxn modelId="{286E3FF5-F8AA-4632-90D0-0D8C636FBEAC}" type="presParOf" srcId="{CA4DA916-AC55-4A02-874D-28738AB87B9C}" destId="{2DC62E87-AA4B-4128-AD2E-EC1A2DE401C1}" srcOrd="0" destOrd="0" presId="urn:microsoft.com/office/officeart/2005/8/layout/matrix1"/>
    <dgm:cxn modelId="{5FA6139A-6E9C-455E-91D7-F92108861F10}" type="presParOf" srcId="{CA4DA916-AC55-4A02-874D-28738AB87B9C}" destId="{B34E3E35-D400-4659-BA04-BD5511957229}" srcOrd="1" destOrd="0" presId="urn:microsoft.com/office/officeart/2005/8/layout/matrix1"/>
    <dgm:cxn modelId="{E0121115-8996-49F2-904B-E415321D11D8}" type="presParOf" srcId="{CA4DA916-AC55-4A02-874D-28738AB87B9C}" destId="{0C99BF8B-6101-42D2-88B2-4BF5A2258518}" srcOrd="2" destOrd="0" presId="urn:microsoft.com/office/officeart/2005/8/layout/matrix1"/>
    <dgm:cxn modelId="{87C3B5FE-2321-4A63-A788-E81D59F02843}" type="presParOf" srcId="{CA4DA916-AC55-4A02-874D-28738AB87B9C}" destId="{B6D2A3C4-26C8-4429-99EF-43347CBCDF39}" srcOrd="3" destOrd="0" presId="urn:microsoft.com/office/officeart/2005/8/layout/matrix1"/>
    <dgm:cxn modelId="{3DA311F9-41A8-4229-920D-8BFD800E3F5C}" type="presParOf" srcId="{CA4DA916-AC55-4A02-874D-28738AB87B9C}" destId="{2DD2E46C-1C8D-416F-B3F0-8BB363C2CF06}" srcOrd="4" destOrd="0" presId="urn:microsoft.com/office/officeart/2005/8/layout/matrix1"/>
    <dgm:cxn modelId="{2107AFBE-6558-41D3-AEAC-CA1449EA97D8}" type="presParOf" srcId="{CA4DA916-AC55-4A02-874D-28738AB87B9C}" destId="{376FF2B3-45EB-4859-AB32-6312A942ECF9}" srcOrd="5" destOrd="0" presId="urn:microsoft.com/office/officeart/2005/8/layout/matrix1"/>
    <dgm:cxn modelId="{7FC0E676-9D85-4B25-91D8-140DA99CBFB1}" type="presParOf" srcId="{CA4DA916-AC55-4A02-874D-28738AB87B9C}" destId="{2F605919-C7CF-4513-B046-EA8B1F7FF7FA}" srcOrd="6" destOrd="0" presId="urn:microsoft.com/office/officeart/2005/8/layout/matrix1"/>
    <dgm:cxn modelId="{7400189C-FADD-40D2-BB89-30E274CA9FF9}" type="presParOf" srcId="{CA4DA916-AC55-4A02-874D-28738AB87B9C}" destId="{7ECE6D11-21B6-448C-9134-E14E7B5403B2}" srcOrd="7" destOrd="0" presId="urn:microsoft.com/office/officeart/2005/8/layout/matrix1"/>
    <dgm:cxn modelId="{CC6041C7-2E90-4FEE-8880-52FD63404A21}" type="presParOf" srcId="{8E5F080F-4803-4CEE-9216-D5AA7D1E0887}" destId="{6755A782-0764-4A25-BFDA-799F50FB68F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D9A63-5D72-4CE2-B98C-68E8ED7CDAEF}">
      <dsp:nvSpPr>
        <dsp:cNvPr id="0" name=""/>
        <dsp:cNvSpPr/>
      </dsp:nvSpPr>
      <dsp:spPr>
        <a:xfrm>
          <a:off x="3251199" y="661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Número uno en exportación de banano café, arroz, </a:t>
          </a:r>
          <a:r>
            <a:rPr lang="es-EC" sz="1800" kern="1200" dirty="0" err="1"/>
            <a:t>etc</a:t>
          </a:r>
          <a:endParaRPr lang="es-EC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Los manglares son el hábitat perfecto para crustáceos y peces.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Cuenta con atractivas playas para la práctica de deportes acuáticos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Debido a la actividad agrícola muchos bosques han sido destruidos </a:t>
          </a:r>
        </a:p>
      </dsp:txBody>
      <dsp:txXfrm>
        <a:off x="3251199" y="323122"/>
        <a:ext cx="3909417" cy="1934765"/>
      </dsp:txXfrm>
    </dsp:sp>
    <dsp:sp modelId="{8E545975-40C2-4F1F-9D3A-34163E491C55}">
      <dsp:nvSpPr>
        <dsp:cNvPr id="0" name=""/>
        <dsp:cNvSpPr/>
      </dsp:nvSpPr>
      <dsp:spPr>
        <a:xfrm>
          <a:off x="0" y="661"/>
          <a:ext cx="3251200" cy="257968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LITORAL O COSTA</a:t>
          </a:r>
        </a:p>
      </dsp:txBody>
      <dsp:txXfrm>
        <a:off x="125930" y="126591"/>
        <a:ext cx="2999340" cy="2327827"/>
      </dsp:txXfrm>
    </dsp:sp>
    <dsp:sp modelId="{C5A80DC3-1BE5-4CC5-B008-837A2B1D59EE}">
      <dsp:nvSpPr>
        <dsp:cNvPr id="0" name=""/>
        <dsp:cNvSpPr/>
      </dsp:nvSpPr>
      <dsp:spPr>
        <a:xfrm>
          <a:off x="3251199" y="2838317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rgbClr val="98E187">
            <a:alpha val="89804"/>
          </a:srgbClr>
        </a:solidFill>
        <a:ln w="12700" cap="flat" cmpd="sng" algn="ctr">
          <a:solidFill>
            <a:schemeClr val="accent3">
              <a:tint val="40000"/>
              <a:alpha val="90000"/>
              <a:hueOff val="20851968"/>
              <a:satOff val="-15847"/>
              <a:lumOff val="-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Comprende el sector montañoso, pues atraviesa por la cordillera de los Andes.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La estación lluviosa dura de octubre a mayo.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Conformada por 11 provincias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En la Sierra se encuentra la mayor parte del asentamiento indígena, donde existe mayor  diversidad étnica y cultural</a:t>
          </a:r>
        </a:p>
      </dsp:txBody>
      <dsp:txXfrm>
        <a:off x="3251199" y="3160778"/>
        <a:ext cx="3909417" cy="1934765"/>
      </dsp:txXfrm>
    </dsp:sp>
    <dsp:sp modelId="{140941C7-2563-46BF-B029-F5DB32A198CC}">
      <dsp:nvSpPr>
        <dsp:cNvPr id="0" name=""/>
        <dsp:cNvSpPr/>
      </dsp:nvSpPr>
      <dsp:spPr>
        <a:xfrm>
          <a:off x="0" y="2838317"/>
          <a:ext cx="3251200" cy="2579687"/>
        </a:xfrm>
        <a:prstGeom prst="roundRect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100" kern="1200" dirty="0"/>
            <a:t>INTERANDINA O SIERRA</a:t>
          </a:r>
        </a:p>
      </dsp:txBody>
      <dsp:txXfrm>
        <a:off x="125930" y="2964247"/>
        <a:ext cx="2999340" cy="2327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166EF-1798-49EC-96BC-B2037F0BC5EB}">
      <dsp:nvSpPr>
        <dsp:cNvPr id="0" name=""/>
        <dsp:cNvSpPr/>
      </dsp:nvSpPr>
      <dsp:spPr>
        <a:xfrm>
          <a:off x="3343563" y="707"/>
          <a:ext cx="5015345" cy="2757407"/>
        </a:xfrm>
        <a:prstGeom prst="rightArrow">
          <a:avLst>
            <a:gd name="adj1" fmla="val 75000"/>
            <a:gd name="adj2" fmla="val 5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Área muy rica en agua con floresta intrincada.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El suministro de agua proviene del Océano Atlántico y de la evapotranspiración de la vegetación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Su principal atracción es su vegetación en particular los árboles de 45 m de altura</a:t>
          </a:r>
        </a:p>
      </dsp:txBody>
      <dsp:txXfrm>
        <a:off x="3343563" y="345383"/>
        <a:ext cx="3981317" cy="2068055"/>
      </dsp:txXfrm>
    </dsp:sp>
    <dsp:sp modelId="{853A4532-2653-435D-8080-0448CFD43AC7}">
      <dsp:nvSpPr>
        <dsp:cNvPr id="0" name=""/>
        <dsp:cNvSpPr/>
      </dsp:nvSpPr>
      <dsp:spPr>
        <a:xfrm>
          <a:off x="0" y="707"/>
          <a:ext cx="3343563" cy="2757407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500" kern="1200" dirty="0"/>
            <a:t>AMAZÓNICA U ORIENTE</a:t>
          </a:r>
        </a:p>
      </dsp:txBody>
      <dsp:txXfrm>
        <a:off x="134606" y="135313"/>
        <a:ext cx="3074351" cy="2488195"/>
      </dsp:txXfrm>
    </dsp:sp>
    <dsp:sp modelId="{7AA5E104-44BB-4B54-B286-B56934C17D7B}">
      <dsp:nvSpPr>
        <dsp:cNvPr id="0" name=""/>
        <dsp:cNvSpPr/>
      </dsp:nvSpPr>
      <dsp:spPr>
        <a:xfrm>
          <a:off x="3343563" y="3033855"/>
          <a:ext cx="5015345" cy="27574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20851968"/>
              <a:satOff val="-15847"/>
              <a:lumOff val="-14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Son de origen volcánico, creadas sobre conos basálticos de profundidad 2,000m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Tiene alrededor de 200 volcanes algunos activos como: El Wolf y el Acedo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Surgieron hace 5 millones de años por erupciones volcánicas.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C" sz="1800" kern="1200" dirty="0"/>
            <a:t>Luego de las erupciones las especies pasaron por diversos cambios que las hicieron convertirse en especies únicas.</a:t>
          </a:r>
        </a:p>
      </dsp:txBody>
      <dsp:txXfrm>
        <a:off x="3343563" y="3378531"/>
        <a:ext cx="3981317" cy="2068055"/>
      </dsp:txXfrm>
    </dsp:sp>
    <dsp:sp modelId="{A7C1302F-21CF-4D0A-BEFE-896C82C06ECD}">
      <dsp:nvSpPr>
        <dsp:cNvPr id="0" name=""/>
        <dsp:cNvSpPr/>
      </dsp:nvSpPr>
      <dsp:spPr>
        <a:xfrm>
          <a:off x="0" y="3033855"/>
          <a:ext cx="3343563" cy="2757407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3500" kern="1200" dirty="0"/>
            <a:t>INSULAR O GALÁPAGOS</a:t>
          </a:r>
        </a:p>
      </dsp:txBody>
      <dsp:txXfrm>
        <a:off x="134606" y="3168461"/>
        <a:ext cx="3074351" cy="2488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85AE3-D2EB-4A96-9930-47913456A0AA}">
      <dsp:nvSpPr>
        <dsp:cNvPr id="0" name=""/>
        <dsp:cNvSpPr/>
      </dsp:nvSpPr>
      <dsp:spPr>
        <a:xfrm>
          <a:off x="0" y="0"/>
          <a:ext cx="11443854" cy="250609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F3676-08C8-490D-840B-358E62018093}">
      <dsp:nvSpPr>
        <dsp:cNvPr id="0" name=""/>
        <dsp:cNvSpPr/>
      </dsp:nvSpPr>
      <dsp:spPr>
        <a:xfrm>
          <a:off x="200028" y="187279"/>
          <a:ext cx="2403263" cy="19874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7FE50-7136-4272-9053-EE2C3954829B}">
      <dsp:nvSpPr>
        <dsp:cNvPr id="0" name=""/>
        <dsp:cNvSpPr/>
      </dsp:nvSpPr>
      <dsp:spPr>
        <a:xfrm rot="10800000">
          <a:off x="220409" y="2306346"/>
          <a:ext cx="2445298" cy="3173851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MAR TERRITORIAL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Ecuador ejerce soberanía en el mar territorial por tener costas en el Océano Pacífico y las Islas Galápagos. En 1939 Ecuador declaró como zona de seguridad a 200 millas</a:t>
          </a:r>
        </a:p>
      </dsp:txBody>
      <dsp:txXfrm rot="10800000">
        <a:off x="295610" y="2306346"/>
        <a:ext cx="2294896" cy="3098650"/>
      </dsp:txXfrm>
    </dsp:sp>
    <dsp:sp modelId="{51640B47-BC51-4420-B472-6AC03B676860}">
      <dsp:nvSpPr>
        <dsp:cNvPr id="0" name=""/>
        <dsp:cNvSpPr/>
      </dsp:nvSpPr>
      <dsp:spPr>
        <a:xfrm>
          <a:off x="3087815" y="99868"/>
          <a:ext cx="2348953" cy="210661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215CF-3DCD-4DE9-94E0-4AEBDCBC914C}">
      <dsp:nvSpPr>
        <dsp:cNvPr id="0" name=""/>
        <dsp:cNvSpPr/>
      </dsp:nvSpPr>
      <dsp:spPr>
        <a:xfrm rot="10800000">
          <a:off x="3039642" y="2206484"/>
          <a:ext cx="2445298" cy="3462478"/>
        </a:xfrm>
        <a:prstGeom prst="round2SameRect">
          <a:avLst>
            <a:gd name="adj1" fmla="val 10500"/>
            <a:gd name="adj2" fmla="val 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PLATAFORMA CONTINENTAL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Es la continuación de relieve continental por debajo de las aguas marinas con profundidad de 200m.</a:t>
          </a:r>
        </a:p>
      </dsp:txBody>
      <dsp:txXfrm rot="10800000">
        <a:off x="3114843" y="2206484"/>
        <a:ext cx="2294896" cy="3387277"/>
      </dsp:txXfrm>
    </dsp:sp>
    <dsp:sp modelId="{709E9260-C17B-4C0A-878A-8B4F2CFA6429}">
      <dsp:nvSpPr>
        <dsp:cNvPr id="0" name=""/>
        <dsp:cNvSpPr/>
      </dsp:nvSpPr>
      <dsp:spPr>
        <a:xfrm>
          <a:off x="5840071" y="9090"/>
          <a:ext cx="2224096" cy="220648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64E7E-1328-4FE6-8322-DF924E0F163A}">
      <dsp:nvSpPr>
        <dsp:cNvPr id="0" name=""/>
        <dsp:cNvSpPr/>
      </dsp:nvSpPr>
      <dsp:spPr>
        <a:xfrm rot="10800000">
          <a:off x="5729470" y="2083949"/>
          <a:ext cx="2445298" cy="3625858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13389487"/>
            <a:satOff val="44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ÓRBITA GEOSTACIONAL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Arthur C. Clarke surgió la posibilidad de colocar satélites, gracias a eso  todo el mundo se podría comunicar por radio con únicamente 3 satélites.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800" kern="1200" dirty="0"/>
        </a:p>
      </dsp:txBody>
      <dsp:txXfrm rot="10800000">
        <a:off x="5804671" y="2083949"/>
        <a:ext cx="2294896" cy="3550657"/>
      </dsp:txXfrm>
    </dsp:sp>
    <dsp:sp modelId="{CDB4CF03-5EE0-49D9-81C6-5A491BF06687}">
      <dsp:nvSpPr>
        <dsp:cNvPr id="0" name=""/>
        <dsp:cNvSpPr/>
      </dsp:nvSpPr>
      <dsp:spPr>
        <a:xfrm>
          <a:off x="8419298" y="20200"/>
          <a:ext cx="2674740" cy="2106616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51AB0-2C68-4A94-98C8-8388CC2F2C9F}">
      <dsp:nvSpPr>
        <dsp:cNvPr id="0" name=""/>
        <dsp:cNvSpPr/>
      </dsp:nvSpPr>
      <dsp:spPr>
        <a:xfrm rot="10800000">
          <a:off x="8534019" y="1967478"/>
          <a:ext cx="2445298" cy="3781153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20084229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DERECHOS ECUATORIANOS EN LA ANTÁRTIDA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 dirty="0"/>
            <a:t>Para el año de 1967 la asamblea aprobó el derecho que Ecuador tiene 323,000 km2 de territorio antártico.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C" sz="1800" kern="1200" dirty="0"/>
        </a:p>
      </dsp:txBody>
      <dsp:txXfrm rot="10800000">
        <a:off x="8609220" y="1967478"/>
        <a:ext cx="2294896" cy="3705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2E87-AA4B-4128-AD2E-EC1A2DE401C1}">
      <dsp:nvSpPr>
        <dsp:cNvPr id="0" name=""/>
        <dsp:cNvSpPr/>
      </dsp:nvSpPr>
      <dsp:spPr>
        <a:xfrm rot="16200000">
          <a:off x="1437409" y="-1437409"/>
          <a:ext cx="2195945" cy="5070763"/>
        </a:xfrm>
        <a:prstGeom prst="round1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EJECUTIVO: Representado por el presidente de la República.</a:t>
          </a:r>
        </a:p>
      </dsp:txBody>
      <dsp:txXfrm rot="5400000">
        <a:off x="0" y="0"/>
        <a:ext cx="5070763" cy="1646959"/>
      </dsp:txXfrm>
    </dsp:sp>
    <dsp:sp modelId="{0C99BF8B-6101-42D2-88B2-4BF5A2258518}">
      <dsp:nvSpPr>
        <dsp:cNvPr id="0" name=""/>
        <dsp:cNvSpPr/>
      </dsp:nvSpPr>
      <dsp:spPr>
        <a:xfrm>
          <a:off x="5070763" y="0"/>
          <a:ext cx="5070763" cy="2195945"/>
        </a:xfrm>
        <a:prstGeom prst="round1Rect">
          <a:avLst/>
        </a:prstGeom>
        <a:solidFill>
          <a:srgbClr val="FF4B4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LEGISLATIVO: Compuesto por la Asamblea Nacional</a:t>
          </a:r>
        </a:p>
      </dsp:txBody>
      <dsp:txXfrm>
        <a:off x="5070763" y="0"/>
        <a:ext cx="5070763" cy="1646959"/>
      </dsp:txXfrm>
    </dsp:sp>
    <dsp:sp modelId="{2DD2E46C-1C8D-416F-B3F0-8BB363C2CF06}">
      <dsp:nvSpPr>
        <dsp:cNvPr id="0" name=""/>
        <dsp:cNvSpPr/>
      </dsp:nvSpPr>
      <dsp:spPr>
        <a:xfrm rot="10800000">
          <a:off x="0" y="2195945"/>
          <a:ext cx="5070763" cy="2195945"/>
        </a:xfrm>
        <a:prstGeom prst="round1Rect">
          <a:avLst/>
        </a:prstGeom>
        <a:solidFill>
          <a:srgbClr val="23D5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JUDICIAL: Cuyo organismo principal es la Corte Nacional de Justicia </a:t>
          </a:r>
        </a:p>
      </dsp:txBody>
      <dsp:txXfrm rot="10800000">
        <a:off x="0" y="2744931"/>
        <a:ext cx="5070763" cy="1646959"/>
      </dsp:txXfrm>
    </dsp:sp>
    <dsp:sp modelId="{2F605919-C7CF-4513-B046-EA8B1F7FF7FA}">
      <dsp:nvSpPr>
        <dsp:cNvPr id="0" name=""/>
        <dsp:cNvSpPr/>
      </dsp:nvSpPr>
      <dsp:spPr>
        <a:xfrm rot="5400000">
          <a:off x="6508172" y="758536"/>
          <a:ext cx="2195945" cy="5070763"/>
        </a:xfrm>
        <a:prstGeom prst="round1Rect">
          <a:avLst/>
        </a:prstGeom>
        <a:solidFill>
          <a:srgbClr val="574DD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ELECTORAL: Representado por el Consejo Nacional </a:t>
          </a:r>
        </a:p>
      </dsp:txBody>
      <dsp:txXfrm rot="-5400000">
        <a:off x="5070763" y="2744931"/>
        <a:ext cx="5070763" cy="1646959"/>
      </dsp:txXfrm>
    </dsp:sp>
    <dsp:sp modelId="{6755A782-0764-4A25-BFDA-799F50FB68FE}">
      <dsp:nvSpPr>
        <dsp:cNvPr id="0" name=""/>
        <dsp:cNvSpPr/>
      </dsp:nvSpPr>
      <dsp:spPr>
        <a:xfrm>
          <a:off x="3549534" y="1646959"/>
          <a:ext cx="3042458" cy="1097972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800" kern="1200" dirty="0"/>
            <a:t>FUNCIONES DEL ESTADO</a:t>
          </a:r>
        </a:p>
      </dsp:txBody>
      <dsp:txXfrm>
        <a:off x="3603133" y="1700558"/>
        <a:ext cx="2935260" cy="990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3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1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8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1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>
            <a:extLst>
              <a:ext uri="{FF2B5EF4-FFF2-40B4-BE49-F238E27FC236}">
                <a16:creationId xmlns:a16="http://schemas.microsoft.com/office/drawing/2014/main" id="{04343E70-4712-4E20-B33C-5DAD2A552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231" r="-1" b="785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4D5D96A-DA4E-46F0-8FC2-B35CC99E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3015" y="119935"/>
            <a:ext cx="6280442" cy="1810075"/>
          </a:xfrm>
        </p:spPr>
        <p:txBody>
          <a:bodyPr>
            <a:normAutofit/>
          </a:bodyPr>
          <a:lstStyle/>
          <a:p>
            <a:pPr algn="r"/>
            <a:r>
              <a:rPr lang="es-EC" sz="5400" dirty="0">
                <a:solidFill>
                  <a:srgbClr val="FFFFFF"/>
                </a:solidFill>
              </a:rPr>
              <a:t>CARACTERÍSTICAS FÍSICAS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68EF24-4F5B-4638-8FB1-9E763D85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979" y="1836876"/>
            <a:ext cx="5993576" cy="20433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C" sz="2200" dirty="0">
                <a:solidFill>
                  <a:srgbClr val="FFFFFF"/>
                </a:solidFill>
              </a:rPr>
              <a:t>Ecuador está situado en el noroeste de América del Sur. Es uno de los países más pequeños de América del Sur, tiene una extensión de 256,370 km2. Gracias a un Acuerdo de Paz firmado en Brasilia se concede a Ecuador 1 kilómetro cuadrado en el territorio privado llamado </a:t>
            </a:r>
            <a:r>
              <a:rPr lang="es-EC" sz="2200" dirty="0" err="1">
                <a:solidFill>
                  <a:srgbClr val="FFFFFF"/>
                </a:solidFill>
              </a:rPr>
              <a:t>Tiwinza</a:t>
            </a:r>
            <a:endParaRPr lang="es-EC" sz="2200" dirty="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9" name="Subtítulo 2">
            <a:extLst>
              <a:ext uri="{FF2B5EF4-FFF2-40B4-BE49-F238E27FC236}">
                <a16:creationId xmlns:a16="http://schemas.microsoft.com/office/drawing/2014/main" id="{ECAFDEBC-953C-4895-BB55-AE9F16D935B0}"/>
              </a:ext>
            </a:extLst>
          </p:cNvPr>
          <p:cNvSpPr txBox="1">
            <a:spLocks/>
          </p:cNvSpPr>
          <p:nvPr/>
        </p:nvSpPr>
        <p:spPr>
          <a:xfrm>
            <a:off x="100900" y="3808705"/>
            <a:ext cx="5993576" cy="2868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2200" dirty="0">
                <a:solidFill>
                  <a:srgbClr val="FFFFFF"/>
                </a:solidFill>
              </a:rPr>
              <a:t>Su territorio incluye además, las islas Galápagos o Archipiélago de Colón y varias islas litorales, entre las que se destaca la isla Puná. La cordillera de los Andes marca toda la geografía del país. Desde un nudo arrancan dos ramales, cordillera Occidental y Oriental.</a:t>
            </a:r>
          </a:p>
          <a:p>
            <a:pPr algn="just"/>
            <a:r>
              <a:rPr lang="es-EC" sz="2200" dirty="0">
                <a:solidFill>
                  <a:srgbClr val="FFFFFF"/>
                </a:solidFill>
              </a:rPr>
              <a:t>La Cordillera Oriental es la más alta entre ellas destaca el Mirador Cotopaxi y la más baja la Oriental donde sus elevaciones son </a:t>
            </a:r>
            <a:r>
              <a:rPr lang="es-EC" sz="2200" dirty="0" err="1">
                <a:solidFill>
                  <a:srgbClr val="FFFFFF"/>
                </a:solidFill>
              </a:rPr>
              <a:t>RucuPichinha</a:t>
            </a:r>
            <a:r>
              <a:rPr lang="es-EC" sz="2200" dirty="0">
                <a:solidFill>
                  <a:srgbClr val="FFFFFF"/>
                </a:solidFill>
              </a:rPr>
              <a:t> y </a:t>
            </a:r>
            <a:r>
              <a:rPr lang="es-EC" sz="2200" dirty="0" err="1">
                <a:solidFill>
                  <a:srgbClr val="FFFFFF"/>
                </a:solidFill>
              </a:rPr>
              <a:t>GuaguaPichincha</a:t>
            </a:r>
            <a:r>
              <a:rPr lang="es-EC" sz="2200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1026" name="Picture 2" descr="Geografía de Ecuador">
            <a:extLst>
              <a:ext uri="{FF2B5EF4-FFF2-40B4-BE49-F238E27FC236}">
                <a16:creationId xmlns:a16="http://schemas.microsoft.com/office/drawing/2014/main" id="{B3F16E8C-A75B-48DB-BD7D-2164B6AF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7" y="182432"/>
            <a:ext cx="5475449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Recursos Naturales del Ecuador (por regiones) - Foros Ecuador">
            <a:extLst>
              <a:ext uri="{FF2B5EF4-FFF2-40B4-BE49-F238E27FC236}">
                <a16:creationId xmlns:a16="http://schemas.microsoft.com/office/drawing/2014/main" id="{94888CC1-27FE-4EAE-91A6-7D41364E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89" y="3855972"/>
            <a:ext cx="523875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9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E43AB968-57EC-4229-B2DA-71AE14F30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960798"/>
              </p:ext>
            </p:extLst>
          </p:nvPr>
        </p:nvGraphicFramePr>
        <p:xfrm>
          <a:off x="157262" y="101061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El siguiente video es realizado en powton - Página web de duarteromeromalena">
            <a:extLst>
              <a:ext uri="{FF2B5EF4-FFF2-40B4-BE49-F238E27FC236}">
                <a16:creationId xmlns:a16="http://schemas.microsoft.com/office/drawing/2014/main" id="{17EA1E05-A864-4094-9CB0-6E5EA70C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39" y="1010610"/>
            <a:ext cx="3884468" cy="26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gion Sierra (Interandina): SIERRA ECUADOR">
            <a:extLst>
              <a:ext uri="{FF2B5EF4-FFF2-40B4-BE49-F238E27FC236}">
                <a16:creationId xmlns:a16="http://schemas.microsoft.com/office/drawing/2014/main" id="{F5BF716F-42C6-484A-850A-1FA491EDA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239" y="4010886"/>
            <a:ext cx="3894526" cy="261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55951CD6-2805-4FD0-9995-236DD1CA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462" y="-244475"/>
            <a:ext cx="10515600" cy="1325563"/>
          </a:xfrm>
        </p:spPr>
        <p:txBody>
          <a:bodyPr/>
          <a:lstStyle/>
          <a:p>
            <a:r>
              <a:rPr lang="es-EC" u="sng" dirty="0"/>
              <a:t>REGIONES NATURALES</a:t>
            </a:r>
          </a:p>
        </p:txBody>
      </p:sp>
    </p:spTree>
    <p:extLst>
      <p:ext uri="{BB962C8B-B14F-4D97-AF65-F5344CB8AC3E}">
        <p14:creationId xmlns:p14="http://schemas.microsoft.com/office/powerpoint/2010/main" val="219244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68C7D9B-25CB-476B-961B-6009FE8F0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15918"/>
              </p:ext>
            </p:extLst>
          </p:nvPr>
        </p:nvGraphicFramePr>
        <p:xfrm>
          <a:off x="203199" y="442575"/>
          <a:ext cx="8358909" cy="5791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Región Amazónica del Ecuador - Flora, fauna, ríos, clima y más  características - Foros Ecuador">
            <a:extLst>
              <a:ext uri="{FF2B5EF4-FFF2-40B4-BE49-F238E27FC236}">
                <a16:creationId xmlns:a16="http://schemas.microsoft.com/office/drawing/2014/main" id="{BA4DD8D9-5909-48C7-AD98-85DBC40343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5"/>
          <a:stretch/>
        </p:blipFill>
        <p:spPr bwMode="auto">
          <a:xfrm>
            <a:off x="8361219" y="311727"/>
            <a:ext cx="3456863" cy="31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GION INSULAR - Mi Ecuador">
            <a:extLst>
              <a:ext uri="{FF2B5EF4-FFF2-40B4-BE49-F238E27FC236}">
                <a16:creationId xmlns:a16="http://schemas.microsoft.com/office/drawing/2014/main" id="{2140F07D-86BB-41DF-AE30-8BC7F827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928" y="3699164"/>
            <a:ext cx="3621681" cy="27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01A50-DA98-496C-B806-C3D4C790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7" y="-202912"/>
            <a:ext cx="11256818" cy="1325563"/>
          </a:xfrm>
        </p:spPr>
        <p:txBody>
          <a:bodyPr>
            <a:noAutofit/>
          </a:bodyPr>
          <a:lstStyle/>
          <a:p>
            <a:pPr algn="ctr"/>
            <a:r>
              <a:rPr lang="es-EC" sz="2800" dirty="0"/>
              <a:t>MAR TERRITORIAL, PLATAFORMA CONTINENTAL, ÓRBITA GEOESTACIONAL Y DERECHOS DEL ECUADOR EN L ANTÁRTIDA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416EE41-96AC-43A3-B626-C739AC1C7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4698"/>
              </p:ext>
            </p:extLst>
          </p:nvPr>
        </p:nvGraphicFramePr>
        <p:xfrm>
          <a:off x="457201" y="1122651"/>
          <a:ext cx="11443854" cy="5569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94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670B9919-9376-44DA-A119-EFA30CC07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7231" r="-1" b="785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031431-CA46-47E7-AB3A-EF652DD3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C" dirty="0"/>
              <a:t>DIVISIÓN POLÍTICO </a:t>
            </a:r>
            <a:br>
              <a:rPr lang="es-EC" dirty="0"/>
            </a:br>
            <a:r>
              <a:rPr lang="es-EC" u="sng" dirty="0"/>
              <a:t>ADMINISTRATIVA</a:t>
            </a:r>
            <a:endParaRPr lang="es-EC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BA6C76A8-0BED-4445-9C59-CAE47636A5C8}"/>
              </a:ext>
            </a:extLst>
          </p:cNvPr>
          <p:cNvSpPr txBox="1">
            <a:spLocks/>
          </p:cNvSpPr>
          <p:nvPr/>
        </p:nvSpPr>
        <p:spPr>
          <a:xfrm>
            <a:off x="788195" y="1325563"/>
            <a:ext cx="10612582" cy="877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2200" dirty="0">
                <a:solidFill>
                  <a:srgbClr val="FFFFFF"/>
                </a:solidFill>
              </a:rPr>
              <a:t>Ecuador para Mayo del 2013 cuenta con 24 provincias, 221 cantones 1225 parroquias de las cuales 811 son rurales y 414 urbanas (ESTADÍSTICAS, INEC)</a:t>
            </a:r>
          </a:p>
          <a:p>
            <a:pPr algn="just"/>
            <a:endParaRPr lang="es-EC" sz="2200" dirty="0">
              <a:solidFill>
                <a:srgbClr val="FFFFFF"/>
              </a:solidFill>
            </a:endParaRP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B263B86B-D1DC-43F8-9AFD-139B18BC7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521691"/>
              </p:ext>
            </p:extLst>
          </p:nvPr>
        </p:nvGraphicFramePr>
        <p:xfrm>
          <a:off x="1108363" y="2202873"/>
          <a:ext cx="10141527" cy="4391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17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FB42773A-5DE6-40A8-A1EC-1108D876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59912"/>
              </p:ext>
            </p:extLst>
          </p:nvPr>
        </p:nvGraphicFramePr>
        <p:xfrm>
          <a:off x="0" y="0"/>
          <a:ext cx="12192000" cy="685799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650450">
                  <a:extLst>
                    <a:ext uri="{9D8B030D-6E8A-4147-A177-3AD203B41FA5}">
                      <a16:colId xmlns:a16="http://schemas.microsoft.com/office/drawing/2014/main" val="3509680855"/>
                    </a:ext>
                  </a:extLst>
                </a:gridCol>
                <a:gridCol w="4660740">
                  <a:extLst>
                    <a:ext uri="{9D8B030D-6E8A-4147-A177-3AD203B41FA5}">
                      <a16:colId xmlns:a16="http://schemas.microsoft.com/office/drawing/2014/main" val="3885122010"/>
                    </a:ext>
                  </a:extLst>
                </a:gridCol>
                <a:gridCol w="2880810">
                  <a:extLst>
                    <a:ext uri="{9D8B030D-6E8A-4147-A177-3AD203B41FA5}">
                      <a16:colId xmlns:a16="http://schemas.microsoft.com/office/drawing/2014/main" val="3875679949"/>
                    </a:ext>
                  </a:extLst>
                </a:gridCol>
              </a:tblGrid>
              <a:tr h="327164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PROVINCIA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CAPITAL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N° CANTONES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083766"/>
                  </a:ext>
                </a:extLst>
              </a:tr>
              <a:tr h="2026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COSTA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99758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El Oro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Machala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14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132365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Esmeraldas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Esmeradas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8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754773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Guayas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Guayaquil 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25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607426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Los Ríos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Babahoyo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13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82193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Manabí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Portoviejo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22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48433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Santa Elena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Santa Elena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3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7673"/>
                  </a:ext>
                </a:extLst>
              </a:tr>
              <a:tr h="2026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SIERRA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29869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Azuay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Cuenca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15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98975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Bolivar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Guaranda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7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541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Cañar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Azoguez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7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044742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Carchi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Tulcán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6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992421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Cotopaxi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Latacunga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7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62732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Chimborazo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Riobamba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10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97876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Imbabura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Ibarra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6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504952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Loja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Loja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16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53893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Pichincha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Quito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8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376447"/>
                  </a:ext>
                </a:extLst>
              </a:tr>
              <a:tr h="327164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Sto. Domingo Tsáchilas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Sto. Domingo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1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44562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Tungurahua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Ambato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9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47673"/>
                  </a:ext>
                </a:extLst>
              </a:tr>
              <a:tr h="2026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ORIENTE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20337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Orellana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Francisco de Orellana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4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519154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Morona Santiago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Macas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12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09872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Napo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Tena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5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94477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Pastaza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Puyo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4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247213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Sucumbíos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Nueva Loja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7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9310"/>
                  </a:ext>
                </a:extLst>
              </a:tr>
              <a:tr h="20263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Zamora Chinchípe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Zamora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9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761634"/>
                  </a:ext>
                </a:extLst>
              </a:tr>
              <a:tr h="2026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REGIÓN INSULAR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581428"/>
                  </a:ext>
                </a:extLst>
              </a:tr>
              <a:tr h="327164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Galápagos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Pto. Baquerizo Moreno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3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063996"/>
                  </a:ext>
                </a:extLst>
              </a:tr>
              <a:tr h="2026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ZONAS NO DELIMITADAS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630070"/>
                  </a:ext>
                </a:extLst>
              </a:tr>
              <a:tr h="2026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Las Golondrinas, Manga el Cura y El Piedrero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>
                          <a:effectLst/>
                        </a:rPr>
                        <a:t> </a:t>
                      </a:r>
                      <a:endParaRPr lang="es-EC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986917"/>
                  </a:ext>
                </a:extLst>
              </a:tr>
              <a:tr h="2026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TOTALES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1" u="none" strike="noStrike" dirty="0">
                          <a:effectLst/>
                        </a:rPr>
                        <a:t>221</a:t>
                      </a:r>
                      <a:endParaRPr lang="es-EC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81" marR="6181" marT="6181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8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56052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1F3"/>
      </a:lt2>
      <a:accent1>
        <a:srgbClr val="B89F21"/>
      </a:accent1>
      <a:accent2>
        <a:srgbClr val="D56717"/>
      </a:accent2>
      <a:accent3>
        <a:srgbClr val="E72A29"/>
      </a:accent3>
      <a:accent4>
        <a:srgbClr val="D51766"/>
      </a:accent4>
      <a:accent5>
        <a:srgbClr val="E729C6"/>
      </a:accent5>
      <a:accent6>
        <a:srgbClr val="A617D5"/>
      </a:accent6>
      <a:hlink>
        <a:srgbClr val="5265C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629</Words>
  <Application>Microsoft Office PowerPoint</Application>
  <PresentationFormat>Panorámica</PresentationFormat>
  <Paragraphs>124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AvenirNext LT Pro Medium</vt:lpstr>
      <vt:lpstr>Calibri</vt:lpstr>
      <vt:lpstr>Posterama</vt:lpstr>
      <vt:lpstr>ExploreVTI</vt:lpstr>
      <vt:lpstr>CARACTERÍSTICAS FÍSICAS</vt:lpstr>
      <vt:lpstr>REGIONES NATURALES</vt:lpstr>
      <vt:lpstr>Presentación de PowerPoint</vt:lpstr>
      <vt:lpstr>MAR TERRITORIAL, PLATAFORMA CONTINENTAL, ÓRBITA GEOESTACIONAL Y DERECHOS DEL ECUADOR EN L ANTÁRTIDA</vt:lpstr>
      <vt:lpstr>DIVISIÓN POLÍTICO  ADMINISTRATIVA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FÍSICAS</dc:title>
  <dc:creator>Jeanneth Leticia Bolaños Muñoz</dc:creator>
  <cp:lastModifiedBy>Jeanneth Leticia Bolaños Muñoz</cp:lastModifiedBy>
  <cp:revision>20</cp:revision>
  <dcterms:created xsi:type="dcterms:W3CDTF">2020-12-14T23:17:44Z</dcterms:created>
  <dcterms:modified xsi:type="dcterms:W3CDTF">2020-12-15T01:51:15Z</dcterms:modified>
</cp:coreProperties>
</file>