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70" r:id="rId10"/>
    <p:sldId id="261" r:id="rId11"/>
    <p:sldId id="271" r:id="rId12"/>
    <p:sldId id="262" r:id="rId13"/>
    <p:sldId id="272" r:id="rId14"/>
    <p:sldId id="263" r:id="rId15"/>
    <p:sldId id="273" r:id="rId16"/>
    <p:sldId id="264" r:id="rId17"/>
    <p:sldId id="274" r:id="rId18"/>
    <p:sldId id="265" r:id="rId19"/>
    <p:sldId id="275" r:id="rId20"/>
  </p:sldIdLst>
  <p:sldSz cx="12192000" cy="6858000"/>
  <p:notesSz cx="6858000" cy="9144000"/>
  <p:custDataLst>
    <p:tags r:id="rId22"/>
  </p:custData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5B9BD5"/>
    <a:srgbClr val="FFC000"/>
    <a:srgbClr val="A5A5A5"/>
    <a:srgbClr val="FFE79F"/>
    <a:srgbClr val="ED7D31"/>
    <a:srgbClr val="4472C4"/>
    <a:srgbClr val="9E480E"/>
    <a:srgbClr val="264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6659D-18E4-4AE3-AE0B-383A805A5103}" type="datetimeFigureOut">
              <a:rPr lang="es-CL" smtClean="0"/>
              <a:t>14-04-2021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0FDCF-4607-4954-B026-8D03D5926C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92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D9667-28CE-471E-8307-3AAE71B1F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F8E1C3-B00D-405A-AA8A-777D81788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A62F0-1E1E-4BAD-A90F-DD3C9BF8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14-04-2021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208372-F246-4AC6-8EE5-FE197C6F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12080B-8287-45D4-B7B4-660E87F0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680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034D6-DB40-488D-9A99-CC234EA4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B4C5F0-D944-4BF4-9F0A-98DEFFE76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E8D8A6-381F-445A-B1B4-E86BA8BB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14-04-2021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A5B02-BBB5-4BDA-A789-615192FF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26B6A6-93B9-4C39-9A21-B43DF1C0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517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DA3092-F126-42F2-AD59-CC05552AC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09EE76-0BDF-42F6-9C80-D236420E9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40DA5-E13E-488E-A265-813C61E8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14-04-2021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0CBE7C-03EC-48D1-9177-1C1D144C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17513B-9B5A-4415-9C9D-CCBFEEA5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584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3F85B-DC12-4E79-8A4E-4A402DE9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5FEFA-FB76-4EAC-A577-5A6E0118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38D57-4F68-472F-A516-ACC712CF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14-04-2021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A378F2-45BC-44F6-836A-02BCEDA3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B2A8D-C3DD-425A-8A92-79958ECC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14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4012A-0C0D-4466-8C26-7778F1E1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27618D-2A02-4E36-AD6F-5D26EA692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78828-CDF1-41CC-B102-F679858A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14-04-2021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B5008-48CA-425C-8202-369A4B9E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72E84-B33D-40EE-99E4-E8AA240A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693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EF1D5-C8D6-47E1-89F5-4C5A2B54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0F2F1-A262-4F0D-9EDB-A230C38B3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552206-3AA8-4DCA-B8D9-BA8C9B6FE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EF5FE2-B628-4BD5-AC5A-B39FC446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14-04-2021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5FF3A-B0D7-4AD0-9D44-3749650D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36865B-312D-4F0B-821E-D76185A7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86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DE2D5-B3B5-41F3-A30B-BECB9E38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ACFB47-5C05-43B9-8485-8094C48B5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717E24-96E0-4644-B45C-4CF410D6D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43183D-89B3-4001-B158-3414F7D97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F0A22E-208C-4579-9077-E2B3BB263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791370-9C19-486A-A6B1-69218BA3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14-04-2021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AE4B5D-FC21-40F6-A83B-91EF36B6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541628-F2FE-4ACF-83B6-A574C32D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43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6CE99-9167-44AE-9849-43561F49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BB13FA-1F38-47B2-99A5-3055DDEA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14-04-2021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24A3-556D-427C-984E-C6251AAF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D7DA3D-F214-42BC-A3A2-694AA622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642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24FD26-FF82-46E2-93F3-51DD45B3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14-04-2021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98D959-7C49-4404-B5DB-780AB5C6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784A85-27C3-4043-BA0D-2A598E37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630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2A2C5-EC38-4905-BCCC-284A5F1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A3090-ED2A-4B5A-AB1B-62F99B58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8B10D8-8B69-40FE-88AB-D101BD9B3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C67ABB-4C75-49E2-A481-BC69320F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14-04-2021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6D1459-D4C9-4CCE-A127-AB04CDB8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25469B-21F4-4A6C-97B7-AEDA09DF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359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6CEC5-C14E-4399-8E89-A8E070A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992F52-E5A6-4F68-A1BD-D9B72F7F2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F1A787-44E1-4052-97DA-B3AE170C9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FBB2EC-23F9-4625-8A96-8A9AEC6E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14-04-2021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0D2E11-4955-4F60-9B4A-B06B29B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0A719B-55D6-448C-828A-9B961530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535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F03A40-30A8-4F68-A49B-5EE4D644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3A4607-4FF8-4A93-BA04-1561D034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680FC9-78AE-4102-B185-5025D30CA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8E793-9531-49D1-A1A0-B565B3195B21}" type="datetimeFigureOut">
              <a:rPr lang="es-CL" smtClean="0"/>
              <a:t>14-04-2021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7C40E-79DB-43FF-847F-E2EFC9028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8D02E-D66C-4AF1-B913-D7FD3BA30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9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ntillaspower-point.com/plantillas-de-juegos/" TargetMode="External"/><Relationship Id="rId2" Type="http://schemas.openxmlformats.org/officeDocument/2006/relationships/hyperlink" Target="https://www.youtube.com/watch?v=TK3rMBX1Mxk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1.xml"/><Relationship Id="rId5" Type="http://schemas.openxmlformats.org/officeDocument/2006/relationships/slide" Target="slide7.xml"/><Relationship Id="rId10" Type="http://schemas.openxmlformats.org/officeDocument/2006/relationships/slide" Target="slide17.xml"/><Relationship Id="rId4" Type="http://schemas.openxmlformats.org/officeDocument/2006/relationships/slide" Target="slide5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32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96E9843-E2D3-4314-939B-29302B9EE5BA}"/>
              </a:ext>
            </a:extLst>
          </p:cNvPr>
          <p:cNvSpPr txBox="1"/>
          <p:nvPr/>
        </p:nvSpPr>
        <p:spPr>
          <a:xfrm>
            <a:off x="1535732" y="1007750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0070C0"/>
                </a:solidFill>
                <a:latin typeface="Aachen BT" panose="02040906030706050204" pitchFamily="18" charset="0"/>
              </a:rPr>
              <a:t>Pregunta 4</a:t>
            </a:r>
            <a:endParaRPr lang="es-CL" sz="4400" b="1" dirty="0">
              <a:solidFill>
                <a:srgbClr val="0070C0"/>
              </a:solidFill>
              <a:latin typeface="Aachen BT" panose="02040906030706050204" pitchFamily="18" charset="0"/>
            </a:endParaRPr>
          </a:p>
        </p:txBody>
      </p:sp>
      <p:sp>
        <p:nvSpPr>
          <p:cNvPr id="3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F91D3E37-E909-4DED-AA16-4E378A9DD77C}"/>
              </a:ext>
            </a:extLst>
          </p:cNvPr>
          <p:cNvSpPr/>
          <p:nvPr/>
        </p:nvSpPr>
        <p:spPr>
          <a:xfrm>
            <a:off x="4646951" y="5516380"/>
            <a:ext cx="2083633" cy="71952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Inicio</a:t>
            </a:r>
            <a:endParaRPr lang="es-CL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690150-ED20-45A7-8CE0-5F57FE901F5E}"/>
              </a:ext>
            </a:extLst>
          </p:cNvPr>
          <p:cNvSpPr txBox="1"/>
          <p:nvPr/>
        </p:nvSpPr>
        <p:spPr>
          <a:xfrm>
            <a:off x="1348679" y="2400290"/>
            <a:ext cx="7487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800" dirty="0"/>
              <a:t>RESUELVA LA SUMA 4+3=</a:t>
            </a:r>
          </a:p>
        </p:txBody>
      </p:sp>
    </p:spTree>
    <p:extLst>
      <p:ext uri="{BB962C8B-B14F-4D97-AF65-F5344CB8AC3E}">
        <p14:creationId xmlns:p14="http://schemas.microsoft.com/office/powerpoint/2010/main" val="40366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29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9726E63-5BE1-4082-89B5-6002931EDA51}"/>
              </a:ext>
            </a:extLst>
          </p:cNvPr>
          <p:cNvSpPr txBox="1"/>
          <p:nvPr/>
        </p:nvSpPr>
        <p:spPr>
          <a:xfrm>
            <a:off x="1535732" y="1007750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0070C0"/>
                </a:solidFill>
                <a:latin typeface="Aachen BT" panose="02040906030706050204" pitchFamily="18" charset="0"/>
              </a:rPr>
              <a:t>Pregunta 5</a:t>
            </a:r>
            <a:endParaRPr lang="es-CL" sz="4400" b="1" dirty="0">
              <a:solidFill>
                <a:srgbClr val="0070C0"/>
              </a:solidFill>
              <a:latin typeface="Aachen BT" panose="02040906030706050204" pitchFamily="18" charset="0"/>
            </a:endParaRPr>
          </a:p>
        </p:txBody>
      </p:sp>
      <p:sp>
        <p:nvSpPr>
          <p:cNvPr id="3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F91D3E37-E909-4DED-AA16-4E378A9DD77C}"/>
              </a:ext>
            </a:extLst>
          </p:cNvPr>
          <p:cNvSpPr/>
          <p:nvPr/>
        </p:nvSpPr>
        <p:spPr>
          <a:xfrm>
            <a:off x="4646951" y="5516380"/>
            <a:ext cx="2083633" cy="71952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Inicio</a:t>
            </a:r>
            <a:endParaRPr lang="es-CL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ADA10D-DAA4-46E7-84C9-4C4660B6215C}"/>
              </a:ext>
            </a:extLst>
          </p:cNvPr>
          <p:cNvSpPr txBox="1"/>
          <p:nvPr/>
        </p:nvSpPr>
        <p:spPr>
          <a:xfrm>
            <a:off x="1683026" y="2040835"/>
            <a:ext cx="9170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6000" dirty="0">
                <a:latin typeface="Century Gothic" panose="020B0502020202020204" pitchFamily="34" charset="0"/>
              </a:rPr>
              <a:t>Canta la canción de los números</a:t>
            </a:r>
          </a:p>
        </p:txBody>
      </p:sp>
    </p:spTree>
    <p:extLst>
      <p:ext uri="{BB962C8B-B14F-4D97-AF65-F5344CB8AC3E}">
        <p14:creationId xmlns:p14="http://schemas.microsoft.com/office/powerpoint/2010/main" val="33185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43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26E38CA-5366-4C8B-9AA9-6731D392B7BD}"/>
              </a:ext>
            </a:extLst>
          </p:cNvPr>
          <p:cNvSpPr txBox="1"/>
          <p:nvPr/>
        </p:nvSpPr>
        <p:spPr>
          <a:xfrm>
            <a:off x="1535732" y="1007750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0070C0"/>
                </a:solidFill>
                <a:latin typeface="Aachen BT" panose="02040906030706050204" pitchFamily="18" charset="0"/>
              </a:rPr>
              <a:t>Pregunta 6</a:t>
            </a:r>
            <a:endParaRPr lang="es-CL" sz="4400" b="1" dirty="0">
              <a:solidFill>
                <a:srgbClr val="0070C0"/>
              </a:solidFill>
              <a:latin typeface="Aachen BT" panose="02040906030706050204" pitchFamily="18" charset="0"/>
            </a:endParaRPr>
          </a:p>
        </p:txBody>
      </p:sp>
      <p:sp>
        <p:nvSpPr>
          <p:cNvPr id="3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F91D3E37-E909-4DED-AA16-4E378A9DD77C}"/>
              </a:ext>
            </a:extLst>
          </p:cNvPr>
          <p:cNvSpPr/>
          <p:nvPr/>
        </p:nvSpPr>
        <p:spPr>
          <a:xfrm>
            <a:off x="4646951" y="5516380"/>
            <a:ext cx="2083633" cy="71952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Inicio</a:t>
            </a:r>
            <a:endParaRPr lang="es-CL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1AD954-9844-41D4-8C80-87C0C8AD6FA0}"/>
              </a:ext>
            </a:extLst>
          </p:cNvPr>
          <p:cNvSpPr txBox="1"/>
          <p:nvPr/>
        </p:nvSpPr>
        <p:spPr>
          <a:xfrm>
            <a:off x="1630017" y="1777191"/>
            <a:ext cx="9886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6000" dirty="0">
                <a:latin typeface="Century Gothic" panose="020B0502020202020204" pitchFamily="34" charset="0"/>
              </a:rPr>
              <a:t>Busque un objeto de forma triangular en casa</a:t>
            </a:r>
          </a:p>
        </p:txBody>
      </p:sp>
    </p:spTree>
    <p:extLst>
      <p:ext uri="{BB962C8B-B14F-4D97-AF65-F5344CB8AC3E}">
        <p14:creationId xmlns:p14="http://schemas.microsoft.com/office/powerpoint/2010/main" val="254986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5AFF33-0BFF-4A32-90D5-40CB4989BD8A}"/>
              </a:ext>
            </a:extLst>
          </p:cNvPr>
          <p:cNvSpPr txBox="1"/>
          <p:nvPr/>
        </p:nvSpPr>
        <p:spPr>
          <a:xfrm>
            <a:off x="1535732" y="1007750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0070C0"/>
                </a:solidFill>
                <a:latin typeface="Aachen BT" panose="02040906030706050204" pitchFamily="18" charset="0"/>
              </a:rPr>
              <a:t>Pregunta 7</a:t>
            </a:r>
            <a:endParaRPr lang="es-CL" sz="4400" b="1" dirty="0">
              <a:solidFill>
                <a:srgbClr val="0070C0"/>
              </a:solidFill>
              <a:latin typeface="Aachen BT" panose="02040906030706050204" pitchFamily="18" charset="0"/>
            </a:endParaRPr>
          </a:p>
        </p:txBody>
      </p:sp>
      <p:sp>
        <p:nvSpPr>
          <p:cNvPr id="3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F91D3E37-E909-4DED-AA16-4E378A9DD77C}"/>
              </a:ext>
            </a:extLst>
          </p:cNvPr>
          <p:cNvSpPr/>
          <p:nvPr/>
        </p:nvSpPr>
        <p:spPr>
          <a:xfrm>
            <a:off x="4646951" y="5516380"/>
            <a:ext cx="2083633" cy="71952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Inicio</a:t>
            </a:r>
            <a:endParaRPr lang="es-CL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34831BE-5228-4B21-968F-E77E70DCFB5E}"/>
              </a:ext>
            </a:extLst>
          </p:cNvPr>
          <p:cNvSpPr txBox="1"/>
          <p:nvPr/>
        </p:nvSpPr>
        <p:spPr>
          <a:xfrm>
            <a:off x="1364974" y="1777191"/>
            <a:ext cx="10164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6000" dirty="0">
                <a:latin typeface="Century Gothic" panose="020B0502020202020204" pitchFamily="34" charset="0"/>
              </a:rPr>
              <a:t>Diga los días de la semana</a:t>
            </a:r>
          </a:p>
        </p:txBody>
      </p:sp>
    </p:spTree>
    <p:extLst>
      <p:ext uri="{BB962C8B-B14F-4D97-AF65-F5344CB8AC3E}">
        <p14:creationId xmlns:p14="http://schemas.microsoft.com/office/powerpoint/2010/main" val="8245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BB2C13B-0525-4D99-B30D-787F996FDDB1}"/>
              </a:ext>
            </a:extLst>
          </p:cNvPr>
          <p:cNvSpPr txBox="1"/>
          <p:nvPr/>
        </p:nvSpPr>
        <p:spPr>
          <a:xfrm>
            <a:off x="1535732" y="1007750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0070C0"/>
                </a:solidFill>
                <a:latin typeface="Aachen BT" panose="02040906030706050204" pitchFamily="18" charset="0"/>
              </a:rPr>
              <a:t>Pregunta 8</a:t>
            </a:r>
            <a:endParaRPr lang="es-CL" sz="4400" b="1" dirty="0">
              <a:solidFill>
                <a:srgbClr val="0070C0"/>
              </a:solidFill>
              <a:latin typeface="Aachen BT" panose="02040906030706050204" pitchFamily="18" charset="0"/>
            </a:endParaRPr>
          </a:p>
        </p:txBody>
      </p:sp>
      <p:sp>
        <p:nvSpPr>
          <p:cNvPr id="3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F91D3E37-E909-4DED-AA16-4E378A9DD77C}"/>
              </a:ext>
            </a:extLst>
          </p:cNvPr>
          <p:cNvSpPr/>
          <p:nvPr/>
        </p:nvSpPr>
        <p:spPr>
          <a:xfrm>
            <a:off x="4646951" y="5516380"/>
            <a:ext cx="2083633" cy="71952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Inicio</a:t>
            </a:r>
            <a:endParaRPr lang="es-CL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D4DC77-4F51-4606-89EE-DD10AE6C3287}"/>
              </a:ext>
            </a:extLst>
          </p:cNvPr>
          <p:cNvSpPr txBox="1"/>
          <p:nvPr/>
        </p:nvSpPr>
        <p:spPr>
          <a:xfrm>
            <a:off x="1709530" y="1921565"/>
            <a:ext cx="9793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6000" dirty="0">
                <a:latin typeface="Century Gothic" panose="020B0502020202020204" pitchFamily="34" charset="0"/>
              </a:rPr>
              <a:t>Siga la serie 1-2-3-4-1-</a:t>
            </a:r>
          </a:p>
        </p:txBody>
      </p:sp>
    </p:spTree>
    <p:extLst>
      <p:ext uri="{BB962C8B-B14F-4D97-AF65-F5344CB8AC3E}">
        <p14:creationId xmlns:p14="http://schemas.microsoft.com/office/powerpoint/2010/main" val="28012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7200" b="1"/>
              <a:t>Fuentes</a:t>
            </a:r>
            <a:endParaRPr lang="es-PE" sz="7200" b="1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Edítalo o hazlo tu mismo</a:t>
            </a:r>
          </a:p>
          <a:p>
            <a:r>
              <a:rPr lang="es-PE" dirty="0">
                <a:hlinkClick r:id="rId2"/>
              </a:rPr>
              <a:t>https://www.youtube.com/watch?v=TK3rMBX1Mxk</a:t>
            </a:r>
            <a:endParaRPr lang="es-PE" dirty="0"/>
          </a:p>
          <a:p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>
                <a:hlinkClick r:id="rId3"/>
              </a:rPr>
              <a:t>https://www.plantillaspower-point.com/plantillas-de-juegos/</a:t>
            </a: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231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827EA46-E95E-45F0-9D63-A1A08817010F}"/>
              </a:ext>
            </a:extLst>
          </p:cNvPr>
          <p:cNvSpPr txBox="1"/>
          <p:nvPr/>
        </p:nvSpPr>
        <p:spPr>
          <a:xfrm rot="17510059">
            <a:off x="3021496" y="2517912"/>
            <a:ext cx="808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</a:rPr>
              <a:t>1</a:t>
            </a:r>
            <a:endParaRPr lang="es-CL" sz="2800" b="1" dirty="0">
              <a:solidFill>
                <a:schemeClr val="bg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0487D73-858D-45F8-8BD2-61355E5E3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9" r="17903"/>
          <a:stretch/>
        </p:blipFill>
        <p:spPr>
          <a:xfrm>
            <a:off x="802871" y="204241"/>
            <a:ext cx="5245631" cy="5419814"/>
          </a:xfrm>
          <a:prstGeom prst="rect">
            <a:avLst/>
          </a:prstGeom>
        </p:spPr>
      </p:pic>
      <p:sp>
        <p:nvSpPr>
          <p:cNvPr id="16" name="GIRAR">
            <a:extLst>
              <a:ext uri="{FF2B5EF4-FFF2-40B4-BE49-F238E27FC236}">
                <a16:creationId xmlns:a16="http://schemas.microsoft.com/office/drawing/2014/main" id="{3BBAD306-B3A7-4CF4-8C01-0120F88F068F}"/>
              </a:ext>
            </a:extLst>
          </p:cNvPr>
          <p:cNvSpPr/>
          <p:nvPr/>
        </p:nvSpPr>
        <p:spPr>
          <a:xfrm>
            <a:off x="2451051" y="5809512"/>
            <a:ext cx="1949270" cy="750118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Girar</a:t>
            </a:r>
            <a:endParaRPr lang="es-CL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93E65E6B-854B-4966-A362-8B0D92578025}"/>
              </a:ext>
            </a:extLst>
          </p:cNvPr>
          <p:cNvSpPr/>
          <p:nvPr/>
        </p:nvSpPr>
        <p:spPr>
          <a:xfrm flipH="1">
            <a:off x="875404" y="2260190"/>
            <a:ext cx="982074" cy="1307916"/>
          </a:xfrm>
          <a:prstGeom prst="leftArrow">
            <a:avLst/>
          </a:prstGeom>
          <a:solidFill>
            <a:srgbClr val="FF0000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">
            <a:hlinkClick r:id="rId3" action="ppaction://hlinksldjump"/>
            <a:extLst>
              <a:ext uri="{FF2B5EF4-FFF2-40B4-BE49-F238E27FC236}">
                <a16:creationId xmlns:a16="http://schemas.microsoft.com/office/drawing/2014/main" id="{37DBAB94-9CCF-49FD-A752-74C1C4344F5E}"/>
              </a:ext>
            </a:extLst>
          </p:cNvPr>
          <p:cNvSpPr/>
          <p:nvPr/>
        </p:nvSpPr>
        <p:spPr>
          <a:xfrm>
            <a:off x="6311900" y="693000"/>
            <a:ext cx="1368000" cy="1368000"/>
          </a:xfrm>
          <a:prstGeom prst="roundRect">
            <a:avLst/>
          </a:prstGeom>
          <a:solidFill>
            <a:srgbClr val="264478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1</a:t>
            </a:r>
            <a:endParaRPr lang="es-CL" sz="3600" b="1" dirty="0"/>
          </a:p>
        </p:txBody>
      </p:sp>
      <p:sp>
        <p:nvSpPr>
          <p:cNvPr id="19" name="2">
            <a:hlinkClick r:id="rId4" action="ppaction://hlinksldjump"/>
            <a:extLst>
              <a:ext uri="{FF2B5EF4-FFF2-40B4-BE49-F238E27FC236}">
                <a16:creationId xmlns:a16="http://schemas.microsoft.com/office/drawing/2014/main" id="{F6350F56-A768-4F59-AA92-03E540B69E30}"/>
              </a:ext>
            </a:extLst>
          </p:cNvPr>
          <p:cNvSpPr/>
          <p:nvPr/>
        </p:nvSpPr>
        <p:spPr>
          <a:xfrm>
            <a:off x="7679900" y="693000"/>
            <a:ext cx="1368000" cy="1368000"/>
          </a:xfrm>
          <a:prstGeom prst="roundRect">
            <a:avLst/>
          </a:prstGeom>
          <a:solidFill>
            <a:srgbClr val="9E480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2</a:t>
            </a:r>
            <a:endParaRPr lang="es-CL" sz="3600" b="1" dirty="0"/>
          </a:p>
        </p:txBody>
      </p:sp>
      <p:sp>
        <p:nvSpPr>
          <p:cNvPr id="20" name="3">
            <a:hlinkClick r:id="rId5" action="ppaction://hlinksldjump"/>
            <a:extLst>
              <a:ext uri="{FF2B5EF4-FFF2-40B4-BE49-F238E27FC236}">
                <a16:creationId xmlns:a16="http://schemas.microsoft.com/office/drawing/2014/main" id="{7020E704-1086-4DF8-BC2E-BBFF6371F455}"/>
              </a:ext>
            </a:extLst>
          </p:cNvPr>
          <p:cNvSpPr/>
          <p:nvPr/>
        </p:nvSpPr>
        <p:spPr>
          <a:xfrm>
            <a:off x="9047900" y="693000"/>
            <a:ext cx="1368000" cy="1368000"/>
          </a:xfrm>
          <a:prstGeom prst="roundRect">
            <a:avLst/>
          </a:prstGeom>
          <a:solidFill>
            <a:srgbClr val="4472C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3</a:t>
            </a:r>
            <a:endParaRPr lang="es-CL" sz="3600" b="1" dirty="0"/>
          </a:p>
        </p:txBody>
      </p:sp>
      <p:sp>
        <p:nvSpPr>
          <p:cNvPr id="21" name="4">
            <a:hlinkClick r:id="rId6" action="ppaction://hlinksldjump"/>
            <a:extLst>
              <a:ext uri="{FF2B5EF4-FFF2-40B4-BE49-F238E27FC236}">
                <a16:creationId xmlns:a16="http://schemas.microsoft.com/office/drawing/2014/main" id="{D614A8B1-B86D-418C-AD28-414A09761F09}"/>
              </a:ext>
            </a:extLst>
          </p:cNvPr>
          <p:cNvSpPr/>
          <p:nvPr/>
        </p:nvSpPr>
        <p:spPr>
          <a:xfrm>
            <a:off x="10415900" y="693000"/>
            <a:ext cx="1368000" cy="1368000"/>
          </a:xfrm>
          <a:prstGeom prst="roundRect">
            <a:avLst/>
          </a:prstGeom>
          <a:solidFill>
            <a:srgbClr val="ED7D3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4</a:t>
            </a:r>
            <a:endParaRPr lang="es-CL" sz="3600" b="1" dirty="0"/>
          </a:p>
        </p:txBody>
      </p:sp>
      <p:sp>
        <p:nvSpPr>
          <p:cNvPr id="22" name="5">
            <a:hlinkClick r:id="rId7" action="ppaction://hlinksldjump"/>
            <a:extLst>
              <a:ext uri="{FF2B5EF4-FFF2-40B4-BE49-F238E27FC236}">
                <a16:creationId xmlns:a16="http://schemas.microsoft.com/office/drawing/2014/main" id="{52250CDD-9892-4DFE-A75D-5C7FBDA0FA34}"/>
              </a:ext>
            </a:extLst>
          </p:cNvPr>
          <p:cNvSpPr/>
          <p:nvPr/>
        </p:nvSpPr>
        <p:spPr>
          <a:xfrm>
            <a:off x="6311900" y="2061000"/>
            <a:ext cx="1368000" cy="1368000"/>
          </a:xfrm>
          <a:prstGeom prst="roundRect">
            <a:avLst/>
          </a:prstGeom>
          <a:solidFill>
            <a:srgbClr val="A5A5A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5</a:t>
            </a:r>
            <a:endParaRPr lang="es-CL" sz="3600" b="1" dirty="0"/>
          </a:p>
        </p:txBody>
      </p:sp>
      <p:sp>
        <p:nvSpPr>
          <p:cNvPr id="23" name="6">
            <a:hlinkClick r:id="rId8" action="ppaction://hlinksldjump"/>
            <a:extLst>
              <a:ext uri="{FF2B5EF4-FFF2-40B4-BE49-F238E27FC236}">
                <a16:creationId xmlns:a16="http://schemas.microsoft.com/office/drawing/2014/main" id="{85D09BD6-D18F-4940-8610-CDE12E29E906}"/>
              </a:ext>
            </a:extLst>
          </p:cNvPr>
          <p:cNvSpPr/>
          <p:nvPr/>
        </p:nvSpPr>
        <p:spPr>
          <a:xfrm>
            <a:off x="7679900" y="2061000"/>
            <a:ext cx="1368000" cy="1368000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6</a:t>
            </a:r>
            <a:endParaRPr lang="es-CL" sz="3600" b="1" dirty="0"/>
          </a:p>
        </p:txBody>
      </p:sp>
      <p:sp>
        <p:nvSpPr>
          <p:cNvPr id="24" name="7">
            <a:hlinkClick r:id="rId9" action="ppaction://hlinksldjump"/>
            <a:extLst>
              <a:ext uri="{FF2B5EF4-FFF2-40B4-BE49-F238E27FC236}">
                <a16:creationId xmlns:a16="http://schemas.microsoft.com/office/drawing/2014/main" id="{0691266F-CFC6-4DF9-A0DF-69EADC51871C}"/>
              </a:ext>
            </a:extLst>
          </p:cNvPr>
          <p:cNvSpPr/>
          <p:nvPr/>
        </p:nvSpPr>
        <p:spPr>
          <a:xfrm>
            <a:off x="9047900" y="2061000"/>
            <a:ext cx="1368000" cy="1368000"/>
          </a:xfrm>
          <a:prstGeom prst="roundRect">
            <a:avLst/>
          </a:prstGeom>
          <a:solidFill>
            <a:srgbClr val="5B9BD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7</a:t>
            </a:r>
            <a:endParaRPr lang="es-CL" sz="3600" b="1" dirty="0"/>
          </a:p>
        </p:txBody>
      </p:sp>
      <p:sp>
        <p:nvSpPr>
          <p:cNvPr id="25" name="8">
            <a:hlinkClick r:id="rId10" action="ppaction://hlinksldjump"/>
            <a:extLst>
              <a:ext uri="{FF2B5EF4-FFF2-40B4-BE49-F238E27FC236}">
                <a16:creationId xmlns:a16="http://schemas.microsoft.com/office/drawing/2014/main" id="{AE73D79A-B46C-49E0-85BC-4949FFC01E89}"/>
              </a:ext>
            </a:extLst>
          </p:cNvPr>
          <p:cNvSpPr/>
          <p:nvPr/>
        </p:nvSpPr>
        <p:spPr>
          <a:xfrm>
            <a:off x="10415900" y="2061000"/>
            <a:ext cx="1368000" cy="1368000"/>
          </a:xfrm>
          <a:prstGeom prst="roundRect">
            <a:avLst/>
          </a:prstGeom>
          <a:solidFill>
            <a:srgbClr val="70AD4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8</a:t>
            </a:r>
            <a:endParaRPr lang="es-CL" sz="3600" b="1" dirty="0"/>
          </a:p>
        </p:txBody>
      </p:sp>
      <p:sp>
        <p:nvSpPr>
          <p:cNvPr id="26" name="REINICIAR JUEGO">
            <a:hlinkClick r:id="rId11" action="ppaction://hlinksldjump"/>
            <a:extLst>
              <a:ext uri="{FF2B5EF4-FFF2-40B4-BE49-F238E27FC236}">
                <a16:creationId xmlns:a16="http://schemas.microsoft.com/office/drawing/2014/main" id="{6BEA8C86-56CD-458E-9942-55C0D847A1CB}"/>
              </a:ext>
            </a:extLst>
          </p:cNvPr>
          <p:cNvSpPr/>
          <p:nvPr/>
        </p:nvSpPr>
        <p:spPr>
          <a:xfrm>
            <a:off x="6817046" y="5657196"/>
            <a:ext cx="1949270" cy="750118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Reiniciar juego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8046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71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F91D3E37-E909-4DED-AA16-4E378A9DD77C}"/>
              </a:ext>
            </a:extLst>
          </p:cNvPr>
          <p:cNvSpPr/>
          <p:nvPr/>
        </p:nvSpPr>
        <p:spPr>
          <a:xfrm>
            <a:off x="4646951" y="5516380"/>
            <a:ext cx="2083633" cy="71952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Inicio</a:t>
            </a:r>
            <a:endParaRPr lang="es-CL" sz="3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7E788C-32FF-4A3B-8BC9-DCF06963B331}"/>
              </a:ext>
            </a:extLst>
          </p:cNvPr>
          <p:cNvSpPr txBox="1"/>
          <p:nvPr/>
        </p:nvSpPr>
        <p:spPr>
          <a:xfrm>
            <a:off x="1535732" y="1007750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0070C0"/>
                </a:solidFill>
                <a:latin typeface="Aachen BT" panose="02040906030706050204" pitchFamily="18" charset="0"/>
              </a:rPr>
              <a:t>Pregunta 1</a:t>
            </a:r>
            <a:endParaRPr lang="es-CL" sz="4400" b="1" dirty="0">
              <a:solidFill>
                <a:srgbClr val="0070C0"/>
              </a:solidFill>
              <a:latin typeface="Aachen BT" panose="020409060307060502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1F1553-948D-4816-BC3D-33114A9C1771}"/>
              </a:ext>
            </a:extLst>
          </p:cNvPr>
          <p:cNvSpPr txBox="1"/>
          <p:nvPr/>
        </p:nvSpPr>
        <p:spPr>
          <a:xfrm>
            <a:off x="1535732" y="1934817"/>
            <a:ext cx="88407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6600" dirty="0">
                <a:latin typeface="Century Gothic" panose="020B0502020202020204" pitchFamily="34" charset="0"/>
              </a:rPr>
              <a:t>Resuelva las sumas 2+3</a:t>
            </a:r>
            <a:r>
              <a:rPr lang="es-EC" sz="7200" dirty="0">
                <a:latin typeface="Century Gothic" panose="020B0502020202020204" pitchFamily="34" charset="0"/>
              </a:rPr>
              <a:t>=</a:t>
            </a:r>
            <a:endParaRPr lang="es-EC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0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7D420A3-2149-4449-90D4-9DF460F780C4}"/>
              </a:ext>
            </a:extLst>
          </p:cNvPr>
          <p:cNvSpPr txBox="1"/>
          <p:nvPr/>
        </p:nvSpPr>
        <p:spPr>
          <a:xfrm>
            <a:off x="1535732" y="1007750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0070C0"/>
                </a:solidFill>
                <a:latin typeface="Aachen BT" panose="02040906030706050204" pitchFamily="18" charset="0"/>
              </a:rPr>
              <a:t>Pregunta 2</a:t>
            </a:r>
            <a:endParaRPr lang="es-CL" sz="4400" b="1" dirty="0">
              <a:solidFill>
                <a:srgbClr val="0070C0"/>
              </a:solidFill>
              <a:latin typeface="Aachen BT" panose="02040906030706050204" pitchFamily="18" charset="0"/>
            </a:endParaRPr>
          </a:p>
        </p:txBody>
      </p:sp>
      <p:sp>
        <p:nvSpPr>
          <p:cNvPr id="3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F91D3E37-E909-4DED-AA16-4E378A9DD77C}"/>
              </a:ext>
            </a:extLst>
          </p:cNvPr>
          <p:cNvSpPr/>
          <p:nvPr/>
        </p:nvSpPr>
        <p:spPr>
          <a:xfrm>
            <a:off x="4646951" y="5516380"/>
            <a:ext cx="2083633" cy="71952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Inicio</a:t>
            </a:r>
            <a:endParaRPr lang="es-CL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4BC1DE-F8C2-4321-818C-3CDB3D64AE10}"/>
              </a:ext>
            </a:extLst>
          </p:cNvPr>
          <p:cNvSpPr txBox="1"/>
          <p:nvPr/>
        </p:nvSpPr>
        <p:spPr>
          <a:xfrm>
            <a:off x="1535732" y="1961322"/>
            <a:ext cx="9662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6000" dirty="0">
                <a:latin typeface="Century Gothic" panose="020B0502020202020204" pitchFamily="34" charset="0"/>
              </a:rPr>
              <a:t>Cuenta del 1 al 15</a:t>
            </a:r>
          </a:p>
        </p:txBody>
      </p:sp>
    </p:spTree>
    <p:extLst>
      <p:ext uri="{BB962C8B-B14F-4D97-AF65-F5344CB8AC3E}">
        <p14:creationId xmlns:p14="http://schemas.microsoft.com/office/powerpoint/2010/main" val="197542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03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52EF25-ED83-4F8A-8B96-110E8B3EB7C2}"/>
              </a:ext>
            </a:extLst>
          </p:cNvPr>
          <p:cNvSpPr txBox="1"/>
          <p:nvPr/>
        </p:nvSpPr>
        <p:spPr>
          <a:xfrm>
            <a:off x="1535732" y="1007750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0070C0"/>
                </a:solidFill>
                <a:latin typeface="Aachen BT" panose="02040906030706050204" pitchFamily="18" charset="0"/>
              </a:rPr>
              <a:t>Pregunta 3</a:t>
            </a:r>
            <a:endParaRPr lang="es-CL" sz="4400" b="1" dirty="0">
              <a:solidFill>
                <a:srgbClr val="0070C0"/>
              </a:solidFill>
              <a:latin typeface="Aachen BT" panose="02040906030706050204" pitchFamily="18" charset="0"/>
            </a:endParaRPr>
          </a:p>
        </p:txBody>
      </p:sp>
      <p:sp>
        <p:nvSpPr>
          <p:cNvPr id="3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F91D3E37-E909-4DED-AA16-4E378A9DD77C}"/>
              </a:ext>
            </a:extLst>
          </p:cNvPr>
          <p:cNvSpPr/>
          <p:nvPr/>
        </p:nvSpPr>
        <p:spPr>
          <a:xfrm>
            <a:off x="4646951" y="5516380"/>
            <a:ext cx="2083633" cy="71952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Inicio</a:t>
            </a:r>
            <a:endParaRPr lang="es-CL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172B18-D003-4A5F-8432-43F7A51F8E9A}"/>
              </a:ext>
            </a:extLst>
          </p:cNvPr>
          <p:cNvSpPr txBox="1"/>
          <p:nvPr/>
        </p:nvSpPr>
        <p:spPr>
          <a:xfrm>
            <a:off x="1484243" y="2411896"/>
            <a:ext cx="10111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6000" dirty="0">
                <a:latin typeface="Century Gothic" panose="020B0502020202020204" pitchFamily="34" charset="0"/>
              </a:rPr>
              <a:t>Salta en un solo pie</a:t>
            </a:r>
          </a:p>
        </p:txBody>
      </p:sp>
    </p:spTree>
    <p:extLst>
      <p:ext uri="{BB962C8B-B14F-4D97-AF65-F5344CB8AC3E}">
        <p14:creationId xmlns:p14="http://schemas.microsoft.com/office/powerpoint/2010/main" val="188493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20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RULETA"/>
  <p:tag name="ISPRING_FIRST_PUBLI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109</Words>
  <Application>Microsoft Office PowerPoint</Application>
  <PresentationFormat>Panorámica</PresentationFormat>
  <Paragraphs>40</Paragraphs>
  <Slides>19</Slides>
  <Notes>0</Notes>
  <HiddenSlides>8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Aachen BT</vt:lpstr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RULETA</dc:title>
  <dc:creator>Marisol Ramos</dc:creator>
  <cp:lastModifiedBy>Jeanneth Leticia Bolaños Muñoz</cp:lastModifiedBy>
  <cp:revision>24</cp:revision>
  <dcterms:created xsi:type="dcterms:W3CDTF">2020-06-10T16:19:07Z</dcterms:created>
  <dcterms:modified xsi:type="dcterms:W3CDTF">2021-04-15T02:52:09Z</dcterms:modified>
</cp:coreProperties>
</file>