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46197-B517-466D-BCA9-4F8C8F44B3E1}" v="207" dt="2019-07-02T13:22:51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Palacio" userId="1994740e-388a-4854-93b3-cd3e145b0191" providerId="ADAL" clId="{F2A46197-B517-466D-BCA9-4F8C8F44B3E1}"/>
    <pc:docChg chg="undo custSel addSld delSld modSld">
      <pc:chgData name="Fabio Palacio" userId="1994740e-388a-4854-93b3-cd3e145b0191" providerId="ADAL" clId="{F2A46197-B517-466D-BCA9-4F8C8F44B3E1}" dt="2019-07-02T15:31:40.180" v="4898" actId="115"/>
      <pc:docMkLst>
        <pc:docMk/>
      </pc:docMkLst>
      <pc:sldChg chg="addSp delSp modSp">
        <pc:chgData name="Fabio Palacio" userId="1994740e-388a-4854-93b3-cd3e145b0191" providerId="ADAL" clId="{F2A46197-B517-466D-BCA9-4F8C8F44B3E1}" dt="2019-07-02T14:15:19.081" v="1462" actId="14100"/>
        <pc:sldMkLst>
          <pc:docMk/>
          <pc:sldMk cId="3304412821" sldId="257"/>
        </pc:sldMkLst>
        <pc:spChg chg="del mod">
          <ac:chgData name="Fabio Palacio" userId="1994740e-388a-4854-93b3-cd3e145b0191" providerId="ADAL" clId="{F2A46197-B517-466D-BCA9-4F8C8F44B3E1}" dt="2019-07-02T13:18:36.770" v="11" actId="478"/>
          <ac:spMkLst>
            <pc:docMk/>
            <pc:sldMk cId="3304412821" sldId="257"/>
            <ac:spMk id="21" creationId="{30581ACC-F690-44D9-AA40-31A781F9D9EB}"/>
          </ac:spMkLst>
        </pc:spChg>
        <pc:spChg chg="mod">
          <ac:chgData name="Fabio Palacio" userId="1994740e-388a-4854-93b3-cd3e145b0191" providerId="ADAL" clId="{F2A46197-B517-466D-BCA9-4F8C8F44B3E1}" dt="2019-07-02T13:22:19.662" v="181" actId="1076"/>
          <ac:spMkLst>
            <pc:docMk/>
            <pc:sldMk cId="3304412821" sldId="257"/>
            <ac:spMk id="22" creationId="{DFC248A5-F583-4B1F-948B-62D7A10F608F}"/>
          </ac:spMkLst>
        </pc:spChg>
        <pc:spChg chg="mod">
          <ac:chgData name="Fabio Palacio" userId="1994740e-388a-4854-93b3-cd3e145b0191" providerId="ADAL" clId="{F2A46197-B517-466D-BCA9-4F8C8F44B3E1}" dt="2019-07-02T13:22:15.278" v="180" actId="14100"/>
          <ac:spMkLst>
            <pc:docMk/>
            <pc:sldMk cId="3304412821" sldId="257"/>
            <ac:spMk id="28" creationId="{D912ED62-F884-4878-8033-995E805292DA}"/>
          </ac:spMkLst>
        </pc:spChg>
        <pc:spChg chg="add mod">
          <ac:chgData name="Fabio Palacio" userId="1994740e-388a-4854-93b3-cd3e145b0191" providerId="ADAL" clId="{F2A46197-B517-466D-BCA9-4F8C8F44B3E1}" dt="2019-07-02T13:22:19.662" v="181" actId="1076"/>
          <ac:spMkLst>
            <pc:docMk/>
            <pc:sldMk cId="3304412821" sldId="257"/>
            <ac:spMk id="38" creationId="{17F27E98-A45B-4763-8AB0-1E4A695CE526}"/>
          </ac:spMkLst>
        </pc:spChg>
        <pc:spChg chg="add mod">
          <ac:chgData name="Fabio Palacio" userId="1994740e-388a-4854-93b3-cd3e145b0191" providerId="ADAL" clId="{F2A46197-B517-466D-BCA9-4F8C8F44B3E1}" dt="2019-07-02T13:22:51.216" v="206" actId="404"/>
          <ac:spMkLst>
            <pc:docMk/>
            <pc:sldMk cId="3304412821" sldId="257"/>
            <ac:spMk id="40" creationId="{43FCF595-3217-4AA3-B18D-D701CF72792B}"/>
          </ac:spMkLst>
        </pc:spChg>
        <pc:spChg chg="add mod">
          <ac:chgData name="Fabio Palacio" userId="1994740e-388a-4854-93b3-cd3e145b0191" providerId="ADAL" clId="{F2A46197-B517-466D-BCA9-4F8C8F44B3E1}" dt="2019-07-02T13:22:51.216" v="206" actId="404"/>
          <ac:spMkLst>
            <pc:docMk/>
            <pc:sldMk cId="3304412821" sldId="257"/>
            <ac:spMk id="46" creationId="{E7DBAA14-D028-4304-869D-1AD6C60ED370}"/>
          </ac:spMkLst>
        </pc:spChg>
        <pc:spChg chg="add mod">
          <ac:chgData name="Fabio Palacio" userId="1994740e-388a-4854-93b3-cd3e145b0191" providerId="ADAL" clId="{F2A46197-B517-466D-BCA9-4F8C8F44B3E1}" dt="2019-07-02T13:22:51.216" v="206" actId="404"/>
          <ac:spMkLst>
            <pc:docMk/>
            <pc:sldMk cId="3304412821" sldId="257"/>
            <ac:spMk id="48" creationId="{2FB4CFB8-8F97-4492-96FF-00DBA4DB802D}"/>
          </ac:spMkLst>
        </pc:spChg>
        <pc:spChg chg="add mod">
          <ac:chgData name="Fabio Palacio" userId="1994740e-388a-4854-93b3-cd3e145b0191" providerId="ADAL" clId="{F2A46197-B517-466D-BCA9-4F8C8F44B3E1}" dt="2019-07-02T13:22:51.216" v="206" actId="404"/>
          <ac:spMkLst>
            <pc:docMk/>
            <pc:sldMk cId="3304412821" sldId="257"/>
            <ac:spMk id="54" creationId="{0292E884-0F43-45AE-A025-053A0CA35180}"/>
          </ac:spMkLst>
        </pc:spChg>
        <pc:spChg chg="add mod">
          <ac:chgData name="Fabio Palacio" userId="1994740e-388a-4854-93b3-cd3e145b0191" providerId="ADAL" clId="{F2A46197-B517-466D-BCA9-4F8C8F44B3E1}" dt="2019-07-02T13:22:51.216" v="206" actId="404"/>
          <ac:spMkLst>
            <pc:docMk/>
            <pc:sldMk cId="3304412821" sldId="257"/>
            <ac:spMk id="58" creationId="{8AF01FF0-60A6-43DA-A5D2-269C118B7E4E}"/>
          </ac:spMkLst>
        </pc:spChg>
        <pc:spChg chg="add mod">
          <ac:chgData name="Fabio Palacio" userId="1994740e-388a-4854-93b3-cd3e145b0191" providerId="ADAL" clId="{F2A46197-B517-466D-BCA9-4F8C8F44B3E1}" dt="2019-07-02T13:22:51.216" v="206" actId="404"/>
          <ac:spMkLst>
            <pc:docMk/>
            <pc:sldMk cId="3304412821" sldId="257"/>
            <ac:spMk id="71" creationId="{762A7A67-5C13-4E1E-AD23-FA5C3CE25A39}"/>
          </ac:spMkLst>
        </pc:spChg>
        <pc:spChg chg="add mod">
          <ac:chgData name="Fabio Palacio" userId="1994740e-388a-4854-93b3-cd3e145b0191" providerId="ADAL" clId="{F2A46197-B517-466D-BCA9-4F8C8F44B3E1}" dt="2019-07-02T14:12:17.796" v="1346" actId="1076"/>
          <ac:spMkLst>
            <pc:docMk/>
            <pc:sldMk cId="3304412821" sldId="257"/>
            <ac:spMk id="74" creationId="{C54AEFDC-F8C0-4AA3-A3F0-C0C163E8B1B0}"/>
          </ac:spMkLst>
        </pc:spChg>
        <pc:spChg chg="add mod">
          <ac:chgData name="Fabio Palacio" userId="1994740e-388a-4854-93b3-cd3e145b0191" providerId="ADAL" clId="{F2A46197-B517-466D-BCA9-4F8C8F44B3E1}" dt="2019-07-02T14:12:17.796" v="1346" actId="1076"/>
          <ac:spMkLst>
            <pc:docMk/>
            <pc:sldMk cId="3304412821" sldId="257"/>
            <ac:spMk id="87" creationId="{8A97EE6C-3B57-45D3-8D62-7FCF82F5C359}"/>
          </ac:spMkLst>
        </pc:spChg>
        <pc:spChg chg="add mod">
          <ac:chgData name="Fabio Palacio" userId="1994740e-388a-4854-93b3-cd3e145b0191" providerId="ADAL" clId="{F2A46197-B517-466D-BCA9-4F8C8F44B3E1}" dt="2019-07-02T14:12:17.796" v="1346" actId="1076"/>
          <ac:spMkLst>
            <pc:docMk/>
            <pc:sldMk cId="3304412821" sldId="257"/>
            <ac:spMk id="92" creationId="{805BF74E-FD5B-4C55-912B-3681ED0271A9}"/>
          </ac:spMkLst>
        </pc:spChg>
        <pc:spChg chg="add del">
          <ac:chgData name="Fabio Palacio" userId="1994740e-388a-4854-93b3-cd3e145b0191" providerId="ADAL" clId="{F2A46197-B517-466D-BCA9-4F8C8F44B3E1}" dt="2019-07-02T14:12:03.667" v="1345" actId="478"/>
          <ac:spMkLst>
            <pc:docMk/>
            <pc:sldMk cId="3304412821" sldId="257"/>
            <ac:spMk id="95" creationId="{57401AF0-36FF-42B8-8192-FB602D30F36F}"/>
          </ac:spMkLst>
        </pc:spChg>
        <pc:spChg chg="add del mod">
          <ac:chgData name="Fabio Palacio" userId="1994740e-388a-4854-93b3-cd3e145b0191" providerId="ADAL" clId="{F2A46197-B517-466D-BCA9-4F8C8F44B3E1}" dt="2019-07-02T14:14:42.250" v="1451" actId="478"/>
          <ac:spMkLst>
            <pc:docMk/>
            <pc:sldMk cId="3304412821" sldId="257"/>
            <ac:spMk id="102" creationId="{31556DA0-A5EB-4BD3-8515-943A103149DB}"/>
          </ac:spMkLst>
        </pc:spChg>
        <pc:spChg chg="add mod">
          <ac:chgData name="Fabio Palacio" userId="1994740e-388a-4854-93b3-cd3e145b0191" providerId="ADAL" clId="{F2A46197-B517-466D-BCA9-4F8C8F44B3E1}" dt="2019-07-02T14:15:19.081" v="1462" actId="14100"/>
          <ac:spMkLst>
            <pc:docMk/>
            <pc:sldMk cId="3304412821" sldId="257"/>
            <ac:spMk id="103" creationId="{49F249B5-5233-4D1E-A9C8-5C51ACE7F607}"/>
          </ac:spMkLst>
        </pc:spChg>
        <pc:spChg chg="add mod">
          <ac:chgData name="Fabio Palacio" userId="1994740e-388a-4854-93b3-cd3e145b0191" providerId="ADAL" clId="{F2A46197-B517-466D-BCA9-4F8C8F44B3E1}" dt="2019-07-02T14:15:11.329" v="1460" actId="1076"/>
          <ac:spMkLst>
            <pc:docMk/>
            <pc:sldMk cId="3304412821" sldId="257"/>
            <ac:spMk id="104" creationId="{F5D4F512-0C72-4775-BFDB-D3B733D406EB}"/>
          </ac:spMkLst>
        </pc:spChg>
        <pc:spChg chg="add mod">
          <ac:chgData name="Fabio Palacio" userId="1994740e-388a-4854-93b3-cd3e145b0191" providerId="ADAL" clId="{F2A46197-B517-466D-BCA9-4F8C8F44B3E1}" dt="2019-07-02T14:15:11.329" v="1460" actId="1076"/>
          <ac:spMkLst>
            <pc:docMk/>
            <pc:sldMk cId="3304412821" sldId="257"/>
            <ac:spMk id="105" creationId="{55FE4485-C8DA-4828-ABFA-D9B96B081BBC}"/>
          </ac:spMkLst>
        </pc:spChg>
        <pc:spChg chg="add mod">
          <ac:chgData name="Fabio Palacio" userId="1994740e-388a-4854-93b3-cd3e145b0191" providerId="ADAL" clId="{F2A46197-B517-466D-BCA9-4F8C8F44B3E1}" dt="2019-07-02T14:15:11.329" v="1460" actId="1076"/>
          <ac:spMkLst>
            <pc:docMk/>
            <pc:sldMk cId="3304412821" sldId="257"/>
            <ac:spMk id="106" creationId="{FDAFAE74-B4DC-4064-A546-1F87D506AB27}"/>
          </ac:spMkLst>
        </pc:spChg>
        <pc:cxnChg chg="mod">
          <ac:chgData name="Fabio Palacio" userId="1994740e-388a-4854-93b3-cd3e145b0191" providerId="ADAL" clId="{F2A46197-B517-466D-BCA9-4F8C8F44B3E1}" dt="2019-07-02T13:22:19.662" v="181" actId="1076"/>
          <ac:cxnSpMkLst>
            <pc:docMk/>
            <pc:sldMk cId="3304412821" sldId="257"/>
            <ac:cxnSpMk id="24" creationId="{B39F43F8-D0DE-4368-8D76-F60F18286933}"/>
          </ac:cxnSpMkLst>
        </pc:cxnChg>
        <pc:cxnChg chg="mod">
          <ac:chgData name="Fabio Palacio" userId="1994740e-388a-4854-93b3-cd3e145b0191" providerId="ADAL" clId="{F2A46197-B517-466D-BCA9-4F8C8F44B3E1}" dt="2019-07-02T13:22:19.662" v="181" actId="1076"/>
          <ac:cxnSpMkLst>
            <pc:docMk/>
            <pc:sldMk cId="3304412821" sldId="257"/>
            <ac:cxnSpMk id="26" creationId="{A81D72B9-FE91-43FA-8DF7-463D59419A77}"/>
          </ac:cxnSpMkLst>
        </pc:cxnChg>
        <pc:cxnChg chg="mod">
          <ac:chgData name="Fabio Palacio" userId="1994740e-388a-4854-93b3-cd3e145b0191" providerId="ADAL" clId="{F2A46197-B517-466D-BCA9-4F8C8F44B3E1}" dt="2019-07-02T13:22:15.278" v="180" actId="14100"/>
          <ac:cxnSpMkLst>
            <pc:docMk/>
            <pc:sldMk cId="3304412821" sldId="257"/>
            <ac:cxnSpMk id="33" creationId="{859A2402-AD7F-49EA-9CC3-0827FF8ECD62}"/>
          </ac:cxnSpMkLst>
        </pc:cxnChg>
        <pc:cxnChg chg="mod">
          <ac:chgData name="Fabio Palacio" userId="1994740e-388a-4854-93b3-cd3e145b0191" providerId="ADAL" clId="{F2A46197-B517-466D-BCA9-4F8C8F44B3E1}" dt="2019-06-20T21:19:41.079" v="7" actId="208"/>
          <ac:cxnSpMkLst>
            <pc:docMk/>
            <pc:sldMk cId="3304412821" sldId="257"/>
            <ac:cxnSpMk id="37" creationId="{CE6AFDC0-6AD9-4C13-92EE-E9058D35DD79}"/>
          </ac:cxnSpMkLst>
        </pc:cxnChg>
        <pc:cxnChg chg="mod">
          <ac:chgData name="Fabio Palacio" userId="1994740e-388a-4854-93b3-cd3e145b0191" providerId="ADAL" clId="{F2A46197-B517-466D-BCA9-4F8C8F44B3E1}" dt="2019-06-20T21:19:41.079" v="7" actId="208"/>
          <ac:cxnSpMkLst>
            <pc:docMk/>
            <pc:sldMk cId="3304412821" sldId="257"/>
            <ac:cxnSpMk id="41" creationId="{863FCD19-F7F5-4E7D-A257-4580A40224FC}"/>
          </ac:cxnSpMkLst>
        </pc:cxnChg>
        <pc:cxnChg chg="mod">
          <ac:chgData name="Fabio Palacio" userId="1994740e-388a-4854-93b3-cd3e145b0191" providerId="ADAL" clId="{F2A46197-B517-466D-BCA9-4F8C8F44B3E1}" dt="2019-06-20T21:19:41.079" v="7" actId="208"/>
          <ac:cxnSpMkLst>
            <pc:docMk/>
            <pc:sldMk cId="3304412821" sldId="257"/>
            <ac:cxnSpMk id="42" creationId="{C1F8E99D-16AC-4FCE-BA02-C959B1DAF037}"/>
          </ac:cxnSpMkLst>
        </pc:cxnChg>
        <pc:cxnChg chg="add mod">
          <ac:chgData name="Fabio Palacio" userId="1994740e-388a-4854-93b3-cd3e145b0191" providerId="ADAL" clId="{F2A46197-B517-466D-BCA9-4F8C8F44B3E1}" dt="2019-07-02T13:22:32.603" v="187" actId="1035"/>
          <ac:cxnSpMkLst>
            <pc:docMk/>
            <pc:sldMk cId="3304412821" sldId="257"/>
            <ac:cxnSpMk id="45" creationId="{8F2F340B-2404-44AE-A119-74695BE88285}"/>
          </ac:cxnSpMkLst>
        </pc:cxnChg>
        <pc:cxnChg chg="add mod">
          <ac:chgData name="Fabio Palacio" userId="1994740e-388a-4854-93b3-cd3e145b0191" providerId="ADAL" clId="{F2A46197-B517-466D-BCA9-4F8C8F44B3E1}" dt="2019-07-02T13:22:07.714" v="178" actId="14100"/>
          <ac:cxnSpMkLst>
            <pc:docMk/>
            <pc:sldMk cId="3304412821" sldId="257"/>
            <ac:cxnSpMk id="47" creationId="{B2880E58-2C6C-4EFA-9DA9-C9FB3707428F}"/>
          </ac:cxnSpMkLst>
        </pc:cxnChg>
        <pc:cxnChg chg="add mod">
          <ac:chgData name="Fabio Palacio" userId="1994740e-388a-4854-93b3-cd3e145b0191" providerId="ADAL" clId="{F2A46197-B517-466D-BCA9-4F8C8F44B3E1}" dt="2019-07-02T13:22:07.714" v="178" actId="14100"/>
          <ac:cxnSpMkLst>
            <pc:docMk/>
            <pc:sldMk cId="3304412821" sldId="257"/>
            <ac:cxnSpMk id="49" creationId="{45579E44-CCEC-4A9A-A54C-8D7223C0ED36}"/>
          </ac:cxnSpMkLst>
        </pc:cxnChg>
        <pc:cxnChg chg="add mod">
          <ac:chgData name="Fabio Palacio" userId="1994740e-388a-4854-93b3-cd3e145b0191" providerId="ADAL" clId="{F2A46197-B517-466D-BCA9-4F8C8F44B3E1}" dt="2019-07-02T13:22:07.714" v="178" actId="14100"/>
          <ac:cxnSpMkLst>
            <pc:docMk/>
            <pc:sldMk cId="3304412821" sldId="257"/>
            <ac:cxnSpMk id="55" creationId="{947A0BD8-3C19-41BA-B29A-38C79809BB29}"/>
          </ac:cxnSpMkLst>
        </pc:cxnChg>
        <pc:cxnChg chg="add mod">
          <ac:chgData name="Fabio Palacio" userId="1994740e-388a-4854-93b3-cd3e145b0191" providerId="ADAL" clId="{F2A46197-B517-466D-BCA9-4F8C8F44B3E1}" dt="2019-07-02T13:22:07.714" v="178" actId="14100"/>
          <ac:cxnSpMkLst>
            <pc:docMk/>
            <pc:sldMk cId="3304412821" sldId="257"/>
            <ac:cxnSpMk id="59" creationId="{A7A8977E-9BF3-474B-8569-B4042810E14A}"/>
          </ac:cxnSpMkLst>
        </pc:cxnChg>
        <pc:cxnChg chg="add mod">
          <ac:chgData name="Fabio Palacio" userId="1994740e-388a-4854-93b3-cd3e145b0191" providerId="ADAL" clId="{F2A46197-B517-466D-BCA9-4F8C8F44B3E1}" dt="2019-07-02T13:22:29.750" v="184" actId="14100"/>
          <ac:cxnSpMkLst>
            <pc:docMk/>
            <pc:sldMk cId="3304412821" sldId="257"/>
            <ac:cxnSpMk id="72" creationId="{6DE7C603-D731-4BD2-BE0A-0DC38ED0AB40}"/>
          </ac:cxnSpMkLst>
        </pc:cxnChg>
        <pc:cxnChg chg="add mod">
          <ac:chgData name="Fabio Palacio" userId="1994740e-388a-4854-93b3-cd3e145b0191" providerId="ADAL" clId="{F2A46197-B517-466D-BCA9-4F8C8F44B3E1}" dt="2019-07-02T14:12:17.796" v="1346" actId="1076"/>
          <ac:cxnSpMkLst>
            <pc:docMk/>
            <pc:sldMk cId="3304412821" sldId="257"/>
            <ac:cxnSpMk id="75" creationId="{DB834A91-058F-4BB7-8E06-2A9DC722D458}"/>
          </ac:cxnSpMkLst>
        </pc:cxnChg>
        <pc:cxnChg chg="add mod">
          <ac:chgData name="Fabio Palacio" userId="1994740e-388a-4854-93b3-cd3e145b0191" providerId="ADAL" clId="{F2A46197-B517-466D-BCA9-4F8C8F44B3E1}" dt="2019-07-02T14:12:17.796" v="1346" actId="1076"/>
          <ac:cxnSpMkLst>
            <pc:docMk/>
            <pc:sldMk cId="3304412821" sldId="257"/>
            <ac:cxnSpMk id="83" creationId="{4AABC1D8-9BE3-435A-B93F-D0485047D5AF}"/>
          </ac:cxnSpMkLst>
        </pc:cxnChg>
        <pc:cxnChg chg="mod">
          <ac:chgData name="Fabio Palacio" userId="1994740e-388a-4854-93b3-cd3e145b0191" providerId="ADAL" clId="{F2A46197-B517-466D-BCA9-4F8C8F44B3E1}" dt="2019-06-20T21:18:38.479" v="1" actId="208"/>
          <ac:cxnSpMkLst>
            <pc:docMk/>
            <pc:sldMk cId="3304412821" sldId="257"/>
            <ac:cxnSpMk id="88" creationId="{F21499E1-7C03-4B7C-B13E-822BD1410E37}"/>
          </ac:cxnSpMkLst>
        </pc:cxnChg>
        <pc:cxnChg chg="add mod">
          <ac:chgData name="Fabio Palacio" userId="1994740e-388a-4854-93b3-cd3e145b0191" providerId="ADAL" clId="{F2A46197-B517-466D-BCA9-4F8C8F44B3E1}" dt="2019-07-02T14:12:20.642" v="1347" actId="14100"/>
          <ac:cxnSpMkLst>
            <pc:docMk/>
            <pc:sldMk cId="3304412821" sldId="257"/>
            <ac:cxnSpMk id="89" creationId="{7C8EFE64-CE65-41BA-BDDB-824B007585AB}"/>
          </ac:cxnSpMkLst>
        </pc:cxnChg>
        <pc:cxnChg chg="add mod">
          <ac:chgData name="Fabio Palacio" userId="1994740e-388a-4854-93b3-cd3e145b0191" providerId="ADAL" clId="{F2A46197-B517-466D-BCA9-4F8C8F44B3E1}" dt="2019-07-02T14:12:17.796" v="1346" actId="1076"/>
          <ac:cxnSpMkLst>
            <pc:docMk/>
            <pc:sldMk cId="3304412821" sldId="257"/>
            <ac:cxnSpMk id="90" creationId="{15FDC950-BE15-4EF3-AD8C-DDABEDF89CCA}"/>
          </ac:cxnSpMkLst>
        </pc:cxnChg>
        <pc:cxnChg chg="add mod">
          <ac:chgData name="Fabio Palacio" userId="1994740e-388a-4854-93b3-cd3e145b0191" providerId="ADAL" clId="{F2A46197-B517-466D-BCA9-4F8C8F44B3E1}" dt="2019-06-20T21:18:48.106" v="3" actId="208"/>
          <ac:cxnSpMkLst>
            <pc:docMk/>
            <pc:sldMk cId="3304412821" sldId="257"/>
            <ac:cxnSpMk id="91" creationId="{22892F09-1BB1-4A80-BE4E-DEF62E67DBAF}"/>
          </ac:cxnSpMkLst>
        </pc:cxnChg>
        <pc:cxnChg chg="add del">
          <ac:chgData name="Fabio Palacio" userId="1994740e-388a-4854-93b3-cd3e145b0191" providerId="ADAL" clId="{F2A46197-B517-466D-BCA9-4F8C8F44B3E1}" dt="2019-06-20T21:18:52.489" v="5" actId="478"/>
          <ac:cxnSpMkLst>
            <pc:docMk/>
            <pc:sldMk cId="3304412821" sldId="257"/>
            <ac:cxnSpMk id="92" creationId="{8AB45D87-86BF-41E3-AB49-EC7A58E732D2}"/>
          </ac:cxnSpMkLst>
        </pc:cxnChg>
        <pc:cxnChg chg="add mod">
          <ac:chgData name="Fabio Palacio" userId="1994740e-388a-4854-93b3-cd3e145b0191" providerId="ADAL" clId="{F2A46197-B517-466D-BCA9-4F8C8F44B3E1}" dt="2019-07-02T14:12:17.796" v="1346" actId="1076"/>
          <ac:cxnSpMkLst>
            <pc:docMk/>
            <pc:sldMk cId="3304412821" sldId="257"/>
            <ac:cxnSpMk id="93" creationId="{5AC11D6A-68B6-401A-B81B-016AF235E51D}"/>
          </ac:cxnSpMkLst>
        </pc:cxnChg>
        <pc:cxnChg chg="add del mod">
          <ac:chgData name="Fabio Palacio" userId="1994740e-388a-4854-93b3-cd3e145b0191" providerId="ADAL" clId="{F2A46197-B517-466D-BCA9-4F8C8F44B3E1}" dt="2019-07-02T14:12:03.667" v="1345" actId="478"/>
          <ac:cxnSpMkLst>
            <pc:docMk/>
            <pc:sldMk cId="3304412821" sldId="257"/>
            <ac:cxnSpMk id="96" creationId="{D4695D26-A71D-43C4-A6C0-2E1B06E2D7D5}"/>
          </ac:cxnSpMkLst>
        </pc:cxnChg>
      </pc:sldChg>
      <pc:sldChg chg="modSp add">
        <pc:chgData name="Fabio Palacio" userId="1994740e-388a-4854-93b3-cd3e145b0191" providerId="ADAL" clId="{F2A46197-B517-466D-BCA9-4F8C8F44B3E1}" dt="2019-07-02T13:56:45.744" v="914" actId="20577"/>
        <pc:sldMkLst>
          <pc:docMk/>
          <pc:sldMk cId="3874044249" sldId="258"/>
        </pc:sldMkLst>
        <pc:spChg chg="mod">
          <ac:chgData name="Fabio Palacio" userId="1994740e-388a-4854-93b3-cd3e145b0191" providerId="ADAL" clId="{F2A46197-B517-466D-BCA9-4F8C8F44B3E1}" dt="2019-07-02T13:24:22.570" v="220" actId="20577"/>
          <ac:spMkLst>
            <pc:docMk/>
            <pc:sldMk cId="3874044249" sldId="258"/>
            <ac:spMk id="2" creationId="{67A03E4A-E099-4FDC-AA4B-675A24851E05}"/>
          </ac:spMkLst>
        </pc:spChg>
        <pc:spChg chg="mod">
          <ac:chgData name="Fabio Palacio" userId="1994740e-388a-4854-93b3-cd3e145b0191" providerId="ADAL" clId="{F2A46197-B517-466D-BCA9-4F8C8F44B3E1}" dt="2019-07-02T13:56:45.744" v="914" actId="20577"/>
          <ac:spMkLst>
            <pc:docMk/>
            <pc:sldMk cId="3874044249" sldId="258"/>
            <ac:spMk id="3" creationId="{3C0F9A91-3557-4651-ABC2-505DB9D4ACC1}"/>
          </ac:spMkLst>
        </pc:spChg>
      </pc:sldChg>
      <pc:sldChg chg="addSp delSp modSp add">
        <pc:chgData name="Fabio Palacio" userId="1994740e-388a-4854-93b3-cd3e145b0191" providerId="ADAL" clId="{F2A46197-B517-466D-BCA9-4F8C8F44B3E1}" dt="2019-07-02T15:07:37.088" v="4216" actId="14100"/>
        <pc:sldMkLst>
          <pc:docMk/>
          <pc:sldMk cId="13990037" sldId="259"/>
        </pc:sldMkLst>
        <pc:spChg chg="mod">
          <ac:chgData name="Fabio Palacio" userId="1994740e-388a-4854-93b3-cd3e145b0191" providerId="ADAL" clId="{F2A46197-B517-466D-BCA9-4F8C8F44B3E1}" dt="2019-07-02T14:03:57.352" v="1229" actId="6549"/>
          <ac:spMkLst>
            <pc:docMk/>
            <pc:sldMk cId="13990037" sldId="259"/>
            <ac:spMk id="2" creationId="{A4913245-CE3F-448C-883F-F8E59B75B2DF}"/>
          </ac:spMkLst>
        </pc:spChg>
        <pc:spChg chg="mod">
          <ac:chgData name="Fabio Palacio" userId="1994740e-388a-4854-93b3-cd3e145b0191" providerId="ADAL" clId="{F2A46197-B517-466D-BCA9-4F8C8F44B3E1}" dt="2019-07-02T15:07:37.088" v="4216" actId="14100"/>
          <ac:spMkLst>
            <pc:docMk/>
            <pc:sldMk cId="13990037" sldId="259"/>
            <ac:spMk id="3" creationId="{96E839CF-DF3C-41E9-A44E-FC7B80BF283F}"/>
          </ac:spMkLst>
        </pc:spChg>
        <pc:spChg chg="add mod">
          <ac:chgData name="Fabio Palacio" userId="1994740e-388a-4854-93b3-cd3e145b0191" providerId="ADAL" clId="{F2A46197-B517-466D-BCA9-4F8C8F44B3E1}" dt="2019-07-02T14:04:08.084" v="1235" actId="403"/>
          <ac:spMkLst>
            <pc:docMk/>
            <pc:sldMk cId="13990037" sldId="259"/>
            <ac:spMk id="4" creationId="{98853284-4B0A-47F4-A908-7850CBD93FE6}"/>
          </ac:spMkLst>
        </pc:spChg>
        <pc:spChg chg="add del">
          <ac:chgData name="Fabio Palacio" userId="1994740e-388a-4854-93b3-cd3e145b0191" providerId="ADAL" clId="{F2A46197-B517-466D-BCA9-4F8C8F44B3E1}" dt="2019-07-02T14:39:09.767" v="2221"/>
          <ac:spMkLst>
            <pc:docMk/>
            <pc:sldMk cId="13990037" sldId="259"/>
            <ac:spMk id="5" creationId="{AE3461F5-F6FF-4B8B-A32A-BF5217C45AE4}"/>
          </ac:spMkLst>
        </pc:spChg>
      </pc:sldChg>
      <pc:sldChg chg="add del">
        <pc:chgData name="Fabio Palacio" userId="1994740e-388a-4854-93b3-cd3e145b0191" providerId="ADAL" clId="{F2A46197-B517-466D-BCA9-4F8C8F44B3E1}" dt="2019-07-02T13:24:46.321" v="222" actId="2696"/>
        <pc:sldMkLst>
          <pc:docMk/>
          <pc:sldMk cId="3457745579" sldId="259"/>
        </pc:sldMkLst>
      </pc:sldChg>
      <pc:sldChg chg="addSp modSp add">
        <pc:chgData name="Fabio Palacio" userId="1994740e-388a-4854-93b3-cd3e145b0191" providerId="ADAL" clId="{F2A46197-B517-466D-BCA9-4F8C8F44B3E1}" dt="2019-07-02T14:59:06.085" v="3658" actId="20577"/>
        <pc:sldMkLst>
          <pc:docMk/>
          <pc:sldMk cId="69601052" sldId="260"/>
        </pc:sldMkLst>
        <pc:spChg chg="mod">
          <ac:chgData name="Fabio Palacio" userId="1994740e-388a-4854-93b3-cd3e145b0191" providerId="ADAL" clId="{F2A46197-B517-466D-BCA9-4F8C8F44B3E1}" dt="2019-07-02T14:43:31.174" v="2313" actId="6549"/>
          <ac:spMkLst>
            <pc:docMk/>
            <pc:sldMk cId="69601052" sldId="260"/>
            <ac:spMk id="2" creationId="{A4913245-CE3F-448C-883F-F8E59B75B2DF}"/>
          </ac:spMkLst>
        </pc:spChg>
        <pc:spChg chg="mod">
          <ac:chgData name="Fabio Palacio" userId="1994740e-388a-4854-93b3-cd3e145b0191" providerId="ADAL" clId="{F2A46197-B517-466D-BCA9-4F8C8F44B3E1}" dt="2019-07-02T14:59:06.085" v="3658" actId="20577"/>
          <ac:spMkLst>
            <pc:docMk/>
            <pc:sldMk cId="69601052" sldId="260"/>
            <ac:spMk id="3" creationId="{96E839CF-DF3C-41E9-A44E-FC7B80BF283F}"/>
          </ac:spMkLst>
        </pc:spChg>
        <pc:spChg chg="add mod">
          <ac:chgData name="Fabio Palacio" userId="1994740e-388a-4854-93b3-cd3e145b0191" providerId="ADAL" clId="{F2A46197-B517-466D-BCA9-4F8C8F44B3E1}" dt="2019-07-02T14:43:48.233" v="2324" actId="14100"/>
          <ac:spMkLst>
            <pc:docMk/>
            <pc:sldMk cId="69601052" sldId="260"/>
            <ac:spMk id="5" creationId="{C5BC2997-F9E6-459D-9F42-B863AF7882E9}"/>
          </ac:spMkLst>
        </pc:spChg>
        <pc:spChg chg="add mod">
          <ac:chgData name="Fabio Palacio" userId="1994740e-388a-4854-93b3-cd3e145b0191" providerId="ADAL" clId="{F2A46197-B517-466D-BCA9-4F8C8F44B3E1}" dt="2019-07-02T14:46:48.642" v="2657" actId="14100"/>
          <ac:spMkLst>
            <pc:docMk/>
            <pc:sldMk cId="69601052" sldId="260"/>
            <ac:spMk id="6" creationId="{3862965F-52D8-4BF4-94E4-C13C96FB2346}"/>
          </ac:spMkLst>
        </pc:spChg>
        <pc:spChg chg="add mod">
          <ac:chgData name="Fabio Palacio" userId="1994740e-388a-4854-93b3-cd3e145b0191" providerId="ADAL" clId="{F2A46197-B517-466D-BCA9-4F8C8F44B3E1}" dt="2019-07-02T14:47:07.582" v="2667" actId="20577"/>
          <ac:spMkLst>
            <pc:docMk/>
            <pc:sldMk cId="69601052" sldId="260"/>
            <ac:spMk id="7" creationId="{5B8353A7-26CC-4FC4-AE32-DBCED4F88351}"/>
          </ac:spMkLst>
        </pc:spChg>
        <pc:spChg chg="add mod">
          <ac:chgData name="Fabio Palacio" userId="1994740e-388a-4854-93b3-cd3e145b0191" providerId="ADAL" clId="{F2A46197-B517-466D-BCA9-4F8C8F44B3E1}" dt="2019-07-02T14:46:54.809" v="2658" actId="14100"/>
          <ac:spMkLst>
            <pc:docMk/>
            <pc:sldMk cId="69601052" sldId="260"/>
            <ac:spMk id="8" creationId="{87F0DC01-E98D-4BF1-B815-0C75FA3D8BF0}"/>
          </ac:spMkLst>
        </pc:spChg>
        <pc:spChg chg="add mod">
          <ac:chgData name="Fabio Palacio" userId="1994740e-388a-4854-93b3-cd3e145b0191" providerId="ADAL" clId="{F2A46197-B517-466D-BCA9-4F8C8F44B3E1}" dt="2019-07-02T14:57:54.762" v="3413" actId="1076"/>
          <ac:spMkLst>
            <pc:docMk/>
            <pc:sldMk cId="69601052" sldId="260"/>
            <ac:spMk id="9" creationId="{6F61E7D6-851C-4A9B-A9E5-B732E857C084}"/>
          </ac:spMkLst>
        </pc:spChg>
      </pc:sldChg>
      <pc:sldChg chg="modSp add">
        <pc:chgData name="Fabio Palacio" userId="1994740e-388a-4854-93b3-cd3e145b0191" providerId="ADAL" clId="{F2A46197-B517-466D-BCA9-4F8C8F44B3E1}" dt="2019-07-02T15:31:40.180" v="4898" actId="115"/>
        <pc:sldMkLst>
          <pc:docMk/>
          <pc:sldMk cId="414697160" sldId="261"/>
        </pc:sldMkLst>
        <pc:spChg chg="mod">
          <ac:chgData name="Fabio Palacio" userId="1994740e-388a-4854-93b3-cd3e145b0191" providerId="ADAL" clId="{F2A46197-B517-466D-BCA9-4F8C8F44B3E1}" dt="2019-07-02T14:49:27.091" v="2691" actId="20577"/>
          <ac:spMkLst>
            <pc:docMk/>
            <pc:sldMk cId="414697160" sldId="261"/>
            <ac:spMk id="2" creationId="{67A03E4A-E099-4FDC-AA4B-675A24851E05}"/>
          </ac:spMkLst>
        </pc:spChg>
        <pc:spChg chg="mod">
          <ac:chgData name="Fabio Palacio" userId="1994740e-388a-4854-93b3-cd3e145b0191" providerId="ADAL" clId="{F2A46197-B517-466D-BCA9-4F8C8F44B3E1}" dt="2019-07-02T15:31:40.180" v="4898" actId="115"/>
          <ac:spMkLst>
            <pc:docMk/>
            <pc:sldMk cId="414697160" sldId="261"/>
            <ac:spMk id="3" creationId="{3C0F9A91-3557-4651-ABC2-505DB9D4ACC1}"/>
          </ac:spMkLst>
        </pc:spChg>
      </pc:sldChg>
      <pc:sldChg chg="addSp delSp modSp add">
        <pc:chgData name="Fabio Palacio" userId="1994740e-388a-4854-93b3-cd3e145b0191" providerId="ADAL" clId="{F2A46197-B517-466D-BCA9-4F8C8F44B3E1}" dt="2019-07-02T15:04:41.740" v="3923" actId="20577"/>
        <pc:sldMkLst>
          <pc:docMk/>
          <pc:sldMk cId="4285604835" sldId="262"/>
        </pc:sldMkLst>
        <pc:spChg chg="mod">
          <ac:chgData name="Fabio Palacio" userId="1994740e-388a-4854-93b3-cd3e145b0191" providerId="ADAL" clId="{F2A46197-B517-466D-BCA9-4F8C8F44B3E1}" dt="2019-07-02T15:04:41.740" v="3923" actId="20577"/>
          <ac:spMkLst>
            <pc:docMk/>
            <pc:sldMk cId="4285604835" sldId="262"/>
            <ac:spMk id="3" creationId="{96E839CF-DF3C-41E9-A44E-FC7B80BF283F}"/>
          </ac:spMkLst>
        </pc:spChg>
        <pc:spChg chg="del">
          <ac:chgData name="Fabio Palacio" userId="1994740e-388a-4854-93b3-cd3e145b0191" providerId="ADAL" clId="{F2A46197-B517-466D-BCA9-4F8C8F44B3E1}" dt="2019-07-02T14:59:15.895" v="3660" actId="478"/>
          <ac:spMkLst>
            <pc:docMk/>
            <pc:sldMk cId="4285604835" sldId="262"/>
            <ac:spMk id="5" creationId="{C5BC2997-F9E6-459D-9F42-B863AF7882E9}"/>
          </ac:spMkLst>
        </pc:spChg>
        <pc:spChg chg="del">
          <ac:chgData name="Fabio Palacio" userId="1994740e-388a-4854-93b3-cd3e145b0191" providerId="ADAL" clId="{F2A46197-B517-466D-BCA9-4F8C8F44B3E1}" dt="2019-07-02T15:03:47.356" v="3681" actId="478"/>
          <ac:spMkLst>
            <pc:docMk/>
            <pc:sldMk cId="4285604835" sldId="262"/>
            <ac:spMk id="6" creationId="{3862965F-52D8-4BF4-94E4-C13C96FB2346}"/>
          </ac:spMkLst>
        </pc:spChg>
        <pc:spChg chg="del">
          <ac:chgData name="Fabio Palacio" userId="1994740e-388a-4854-93b3-cd3e145b0191" providerId="ADAL" clId="{F2A46197-B517-466D-BCA9-4F8C8F44B3E1}" dt="2019-07-02T15:03:49.015" v="3683" actId="478"/>
          <ac:spMkLst>
            <pc:docMk/>
            <pc:sldMk cId="4285604835" sldId="262"/>
            <ac:spMk id="7" creationId="{5B8353A7-26CC-4FC4-AE32-DBCED4F88351}"/>
          </ac:spMkLst>
        </pc:spChg>
        <pc:spChg chg="del mod">
          <ac:chgData name="Fabio Palacio" userId="1994740e-388a-4854-93b3-cd3e145b0191" providerId="ADAL" clId="{F2A46197-B517-466D-BCA9-4F8C8F44B3E1}" dt="2019-07-02T15:03:49.660" v="3684" actId="478"/>
          <ac:spMkLst>
            <pc:docMk/>
            <pc:sldMk cId="4285604835" sldId="262"/>
            <ac:spMk id="8" creationId="{87F0DC01-E98D-4BF1-B815-0C75FA3D8BF0}"/>
          </ac:spMkLst>
        </pc:spChg>
        <pc:spChg chg="del">
          <ac:chgData name="Fabio Palacio" userId="1994740e-388a-4854-93b3-cd3e145b0191" providerId="ADAL" clId="{F2A46197-B517-466D-BCA9-4F8C8F44B3E1}" dt="2019-07-02T15:03:50.467" v="3685" actId="478"/>
          <ac:spMkLst>
            <pc:docMk/>
            <pc:sldMk cId="4285604835" sldId="262"/>
            <ac:spMk id="9" creationId="{6F61E7D6-851C-4A9B-A9E5-B732E857C084}"/>
          </ac:spMkLst>
        </pc:spChg>
        <pc:spChg chg="add mod">
          <ac:chgData name="Fabio Palacio" userId="1994740e-388a-4854-93b3-cd3e145b0191" providerId="ADAL" clId="{F2A46197-B517-466D-BCA9-4F8C8F44B3E1}" dt="2019-07-02T14:59:38.628" v="3676" actId="403"/>
          <ac:spMkLst>
            <pc:docMk/>
            <pc:sldMk cId="4285604835" sldId="262"/>
            <ac:spMk id="10" creationId="{C0173095-62B7-4B05-A95D-EFC0655049C6}"/>
          </ac:spMkLst>
        </pc:spChg>
      </pc:sldChg>
      <pc:sldChg chg="modSp add">
        <pc:chgData name="Fabio Palacio" userId="1994740e-388a-4854-93b3-cd3e145b0191" providerId="ADAL" clId="{F2A46197-B517-466D-BCA9-4F8C8F44B3E1}" dt="2019-07-02T15:31:18.790" v="4892" actId="20577"/>
        <pc:sldMkLst>
          <pc:docMk/>
          <pc:sldMk cId="3374671254" sldId="263"/>
        </pc:sldMkLst>
        <pc:spChg chg="mod">
          <ac:chgData name="Fabio Palacio" userId="1994740e-388a-4854-93b3-cd3e145b0191" providerId="ADAL" clId="{F2A46197-B517-466D-BCA9-4F8C8F44B3E1}" dt="2019-07-02T15:31:18.790" v="4892" actId="20577"/>
          <ac:spMkLst>
            <pc:docMk/>
            <pc:sldMk cId="3374671254" sldId="263"/>
            <ac:spMk id="3" creationId="{96E839CF-DF3C-41E9-A44E-FC7B80BF283F}"/>
          </ac:spMkLst>
        </pc:spChg>
        <pc:spChg chg="mod">
          <ac:chgData name="Fabio Palacio" userId="1994740e-388a-4854-93b3-cd3e145b0191" providerId="ADAL" clId="{F2A46197-B517-466D-BCA9-4F8C8F44B3E1}" dt="2019-07-02T15:05:00.188" v="3936" actId="207"/>
          <ac:spMkLst>
            <pc:docMk/>
            <pc:sldMk cId="3374671254" sldId="263"/>
            <ac:spMk id="10" creationId="{C0173095-62B7-4B05-A95D-EFC0655049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DC7F-F9BD-4C02-BD1D-7532CE929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E5AA8-55F5-4117-8540-FE8031259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E4ED-9059-4044-8657-42FA89CB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42B1-E946-4E74-B081-F5045B7D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0E37-5BBE-4FF7-BE65-7ED53884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08F6-8EC8-47E1-ACA0-B5AA4A5A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29EBE-13F0-4F61-845C-E14B9147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81B1-C8D7-4CF2-A216-3DF48DDE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A2B1-7CC2-4E5B-B62B-06B04FBD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F2CA-1015-47C8-AAA0-47226F1D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BB16B-5592-48EE-89F2-203652D7A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66BA-E71C-4E3A-A83B-6D5AC0892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84C1-4C95-45E7-BE4C-7CBA0AA8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1DC0-7846-4769-94DC-1409336C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E9330-B1C7-403A-9327-4195EA31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87D9-6203-4628-8FD9-2BED9D66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899D-3F56-4D14-8B01-B49E785A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024C-D350-4FF3-96DD-A1A47D7C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31D3-3B6B-4F57-9BD0-87516ACC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C7C4-7FB3-41A6-89BC-FEA9F452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83B5-396D-4963-A15F-FC35D05B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C1F58-B60E-4E25-8BA4-1CFDE5F2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C2993-08AB-4C99-8574-92A6E827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C7A7-37F8-4E51-B3CD-7DEEB7AD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D582-0BBC-47A9-A15E-8795919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6CB6-C17D-4BEC-B92C-75803B6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6EEA-6656-4A2A-8D1A-908E13D46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25045-2745-4573-8F84-CFAC39CE2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FEA2B-AE87-4E0D-8CAD-B0E8476D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6C3CC-A40A-443C-B96E-12378E5B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EB04D-915A-43D3-96AD-EC224A87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1C9B-6478-4E08-82F9-A7ED48C5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52A28-6613-4675-A534-744B973E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3F0BB-DC9F-49E0-86B0-365F41E9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C6F3A-35E8-4AA4-B560-7C1DDA534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F790B-61ED-45F2-BF38-6E242B0AB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4743E-B0B8-43AE-8B6A-69977D39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1029C-7FA8-4DE6-A5F4-0874894A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31DFE-7F3D-45C6-B4EB-59E4BA9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6CEC-2762-485B-97E7-2A78CDB3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F6DE4-10CD-4B2C-9823-6A159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42665-0698-4263-99FA-41BBB3FA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ABFF8-5B0E-4A68-94A6-5A6537DD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C55BA-6717-4F53-B7C7-7DD7AFD5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C930B-5819-4128-971B-CE33FC0E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D4DE-858F-4086-8818-62AFA4EB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4940-6E53-4B21-A03F-BAC07DD0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116B-F522-4E53-8B8C-C44E7E3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9E116-2562-4FDB-B941-0A313A9D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70C6F-B19D-4348-B5DA-D414D266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EF251-0B83-455F-9746-60749C87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9689E-70D3-4C64-B984-C69B110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E116-0E26-4442-A377-75EB55BD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A71C0-81A7-4101-BB3B-50CA8A0E6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95FB8-A817-48D0-BB7A-0E602FEA3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FA5B-4BC1-429D-94D8-E0CD0ED0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166C-90BF-4113-A1BA-9F5293DF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85FE3-25D1-4048-B175-1E12B457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3AEB2-F1C5-4CC9-9EEA-44637C0F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B81A6-BB13-4CEA-9101-F90869008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62F6-032D-4A48-8F1D-E7F44C37E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BCE93-F76F-4183-A263-68C866C38CE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17F2-DE7F-4DB0-808C-B60ED092C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2AB6-2A2C-4FC1-B867-4A3766D7D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B4A7-0474-4471-B8B7-ADC57900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9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83B3-A820-425D-84E2-508AA23F6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4F6E0-66A5-4A63-9551-4F4B644D8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3E4A-E099-4FDC-AA4B-675A2485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 : ECCC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9A91-3557-4651-ABC2-505DB9D4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764"/>
            <a:ext cx="10515600" cy="4351338"/>
          </a:xfrm>
        </p:spPr>
        <p:txBody>
          <a:bodyPr>
            <a:normAutofit/>
          </a:bodyPr>
          <a:lstStyle/>
          <a:p>
            <a:r>
              <a:rPr lang="en-US" u="sng" dirty="0"/>
              <a:t>Code</a:t>
            </a:r>
            <a:r>
              <a:rPr lang="en-US" dirty="0"/>
              <a:t> – all </a:t>
            </a:r>
            <a:r>
              <a:rPr lang="en-US" dirty="0" err="1"/>
              <a:t>Rcode</a:t>
            </a:r>
            <a:r>
              <a:rPr lang="en-US" dirty="0"/>
              <a:t>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Functions – core functions</a:t>
            </a:r>
          </a:p>
          <a:p>
            <a:r>
              <a:rPr lang="en-US" u="sng" dirty="0"/>
              <a:t>Outputs</a:t>
            </a:r>
            <a:r>
              <a:rPr lang="en-US" dirty="0"/>
              <a:t> – all outputs (csv and </a:t>
            </a:r>
            <a:r>
              <a:rPr lang="en-US" dirty="0" err="1"/>
              <a:t>rds</a:t>
            </a:r>
            <a:r>
              <a:rPr lang="en-US" dirty="0"/>
              <a:t> formats). CSVs are model-readable</a:t>
            </a:r>
          </a:p>
          <a:p>
            <a:r>
              <a:rPr lang="en-US" u="sng" dirty="0"/>
              <a:t>Resources</a:t>
            </a:r>
            <a:r>
              <a:rPr lang="en-US" dirty="0"/>
              <a:t> – all inputs, these can be either RDS files or csv/excel</a:t>
            </a:r>
          </a:p>
          <a:p>
            <a:r>
              <a:rPr lang="en-US" u="sng" dirty="0"/>
              <a:t>QA</a:t>
            </a:r>
            <a:r>
              <a:rPr lang="en-US" dirty="0"/>
              <a:t> – this holds the QA program</a:t>
            </a:r>
          </a:p>
          <a:p>
            <a:pPr lvl="1"/>
            <a:r>
              <a:rPr lang="en-US" dirty="0"/>
              <a:t>Code – </a:t>
            </a:r>
            <a:r>
              <a:rPr lang="en-US" dirty="0" err="1"/>
              <a:t>Rcode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Outputs – QA outputs</a:t>
            </a:r>
          </a:p>
          <a:p>
            <a:r>
              <a:rPr lang="en-US" u="sng" dirty="0"/>
              <a:t>Documentation</a:t>
            </a:r>
            <a:r>
              <a:rPr lang="en-US" dirty="0"/>
              <a:t> – PPT files</a:t>
            </a:r>
          </a:p>
          <a:p>
            <a:r>
              <a:rPr lang="en-US" u="sng" dirty="0"/>
              <a:t>2007 base </a:t>
            </a:r>
            <a:r>
              <a:rPr lang="en-US" dirty="0"/>
              <a:t>– all the associated files just before rebasing</a:t>
            </a:r>
          </a:p>
        </p:txBody>
      </p:sp>
    </p:spTree>
    <p:extLst>
      <p:ext uri="{BB962C8B-B14F-4D97-AF65-F5344CB8AC3E}">
        <p14:creationId xmlns:p14="http://schemas.microsoft.com/office/powerpoint/2010/main" val="41469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8CC73-B4E2-4B45-9D7A-50BF0E4439CF}"/>
              </a:ext>
            </a:extLst>
          </p:cNvPr>
          <p:cNvSpPr/>
          <p:nvPr/>
        </p:nvSpPr>
        <p:spPr>
          <a:xfrm>
            <a:off x="818605" y="2741023"/>
            <a:ext cx="2211977" cy="13759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Metafile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F7929E-1C09-4EF9-9618-05383E5D469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30582" y="3429000"/>
            <a:ext cx="1441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83CCFB-7D5A-47EB-AEA1-5EB494157BB0}"/>
              </a:ext>
            </a:extLst>
          </p:cNvPr>
          <p:cNvCxnSpPr/>
          <p:nvPr/>
        </p:nvCxnSpPr>
        <p:spPr>
          <a:xfrm>
            <a:off x="3376945" y="778598"/>
            <a:ext cx="0" cy="516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FCADB-42E7-4B3C-BCD1-7B69C8DB74CC}"/>
              </a:ext>
            </a:extLst>
          </p:cNvPr>
          <p:cNvCxnSpPr/>
          <p:nvPr/>
        </p:nvCxnSpPr>
        <p:spPr>
          <a:xfrm>
            <a:off x="3376945" y="760491"/>
            <a:ext cx="109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3A74B0-CEE5-43F2-B4DB-F32869A93FA0}"/>
              </a:ext>
            </a:extLst>
          </p:cNvPr>
          <p:cNvCxnSpPr/>
          <p:nvPr/>
        </p:nvCxnSpPr>
        <p:spPr>
          <a:xfrm>
            <a:off x="3376944" y="3429000"/>
            <a:ext cx="109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8FDFDF-953E-44AD-9F2C-576161CBB386}"/>
              </a:ext>
            </a:extLst>
          </p:cNvPr>
          <p:cNvCxnSpPr/>
          <p:nvPr/>
        </p:nvCxnSpPr>
        <p:spPr>
          <a:xfrm>
            <a:off x="3376944" y="4776457"/>
            <a:ext cx="109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EED52A-8F0D-46FB-A5E1-E199FAC49242}"/>
              </a:ext>
            </a:extLst>
          </p:cNvPr>
          <p:cNvCxnSpPr/>
          <p:nvPr/>
        </p:nvCxnSpPr>
        <p:spPr>
          <a:xfrm>
            <a:off x="3376943" y="5948127"/>
            <a:ext cx="109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B064B-07BD-4555-8E19-35B8B6BE08EF}"/>
              </a:ext>
            </a:extLst>
          </p:cNvPr>
          <p:cNvSpPr/>
          <p:nvPr/>
        </p:nvSpPr>
        <p:spPr>
          <a:xfrm>
            <a:off x="4472412" y="334978"/>
            <a:ext cx="1866748" cy="88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statcan</a:t>
            </a:r>
            <a:r>
              <a:rPr lang="en-US" dirty="0"/>
              <a:t>-pulls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5C182-675E-4FD1-8C16-15A0FBA7A7D6}"/>
              </a:ext>
            </a:extLst>
          </p:cNvPr>
          <p:cNvSpPr/>
          <p:nvPr/>
        </p:nvSpPr>
        <p:spPr>
          <a:xfrm>
            <a:off x="4472412" y="2985380"/>
            <a:ext cx="1866748" cy="88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realgrossoutput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989E-F750-4D5A-9C50-E9BA7980BA62}"/>
              </a:ext>
            </a:extLst>
          </p:cNvPr>
          <p:cNvSpPr/>
          <p:nvPr/>
        </p:nvSpPr>
        <p:spPr>
          <a:xfrm>
            <a:off x="4472412" y="4253619"/>
            <a:ext cx="1866748" cy="88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86F665-3EAC-4BA9-BDEF-641EDB5B4731}"/>
              </a:ext>
            </a:extLst>
          </p:cNvPr>
          <p:cNvSpPr/>
          <p:nvPr/>
        </p:nvSpPr>
        <p:spPr>
          <a:xfrm>
            <a:off x="4472412" y="5504507"/>
            <a:ext cx="1866748" cy="88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76C1EB-4E40-42C2-BBF2-27A10C0EF93D}"/>
              </a:ext>
            </a:extLst>
          </p:cNvPr>
          <p:cNvCxnSpPr/>
          <p:nvPr/>
        </p:nvCxnSpPr>
        <p:spPr>
          <a:xfrm>
            <a:off x="3376944" y="1932161"/>
            <a:ext cx="10954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A04FA-4B35-4542-BF85-EE16E51538EA}"/>
              </a:ext>
            </a:extLst>
          </p:cNvPr>
          <p:cNvSpPr/>
          <p:nvPr/>
        </p:nvSpPr>
        <p:spPr>
          <a:xfrm>
            <a:off x="4472412" y="1488541"/>
            <a:ext cx="1866748" cy="887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gapfill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C248A5-F583-4B1F-948B-62D7A10F608F}"/>
              </a:ext>
            </a:extLst>
          </p:cNvPr>
          <p:cNvSpPr/>
          <p:nvPr/>
        </p:nvSpPr>
        <p:spPr>
          <a:xfrm>
            <a:off x="10110627" y="3822023"/>
            <a:ext cx="1866735" cy="479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verthortieup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9F43F8-D0DE-4368-8D76-F60F18286933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 flipV="1">
            <a:off x="6339160" y="1932161"/>
            <a:ext cx="3771467" cy="212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1D72B9-FE91-43FA-8DF7-463D59419A77}"/>
              </a:ext>
            </a:extLst>
          </p:cNvPr>
          <p:cNvCxnSpPr>
            <a:cxnSpLocks/>
            <a:stCxn id="38" idx="1"/>
            <a:endCxn id="20" idx="3"/>
          </p:cNvCxnSpPr>
          <p:nvPr/>
        </p:nvCxnSpPr>
        <p:spPr>
          <a:xfrm flipH="1" flipV="1">
            <a:off x="6339160" y="1932161"/>
            <a:ext cx="3771467" cy="1582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912ED62-F884-4878-8033-995E805292DA}"/>
              </a:ext>
            </a:extLst>
          </p:cNvPr>
          <p:cNvSpPr/>
          <p:nvPr/>
        </p:nvSpPr>
        <p:spPr>
          <a:xfrm>
            <a:off x="10110652" y="4458789"/>
            <a:ext cx="1866722" cy="4769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hpfilter2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9A2402-AD7F-49EA-9CC3-0827FF8ECD62}"/>
              </a:ext>
            </a:extLst>
          </p:cNvPr>
          <p:cNvCxnSpPr>
            <a:cxnSpLocks/>
            <a:stCxn id="28" idx="1"/>
            <a:endCxn id="17" idx="3"/>
          </p:cNvCxnSpPr>
          <p:nvPr/>
        </p:nvCxnSpPr>
        <p:spPr>
          <a:xfrm flipH="1" flipV="1">
            <a:off x="6339160" y="4697239"/>
            <a:ext cx="37714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E6AFDC0-6AD9-4C13-92EE-E9058D35DD79}"/>
              </a:ext>
            </a:extLst>
          </p:cNvPr>
          <p:cNvCxnSpPr>
            <a:cxnSpLocks/>
            <a:stCxn id="20" idx="3"/>
            <a:endCxn id="44" idx="0"/>
          </p:cNvCxnSpPr>
          <p:nvPr/>
        </p:nvCxnSpPr>
        <p:spPr>
          <a:xfrm>
            <a:off x="6339160" y="1932161"/>
            <a:ext cx="2504133" cy="353462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3FCD19-F7F5-4E7D-A257-4580A40224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339160" y="3429000"/>
            <a:ext cx="25041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F8E99D-16AC-4FCE-BA02-C959B1DAF037}"/>
              </a:ext>
            </a:extLst>
          </p:cNvPr>
          <p:cNvCxnSpPr>
            <a:cxnSpLocks/>
          </p:cNvCxnSpPr>
          <p:nvPr/>
        </p:nvCxnSpPr>
        <p:spPr>
          <a:xfrm>
            <a:off x="6339149" y="4579544"/>
            <a:ext cx="25041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C72F52-5DEF-4D8D-B34E-14EAC22F771A}"/>
              </a:ext>
            </a:extLst>
          </p:cNvPr>
          <p:cNvCxnSpPr>
            <a:cxnSpLocks/>
          </p:cNvCxnSpPr>
          <p:nvPr/>
        </p:nvCxnSpPr>
        <p:spPr>
          <a:xfrm>
            <a:off x="6339148" y="5857592"/>
            <a:ext cx="11625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2BED51D-5382-4188-A29A-59D899B274A5}"/>
              </a:ext>
            </a:extLst>
          </p:cNvPr>
          <p:cNvSpPr/>
          <p:nvPr/>
        </p:nvSpPr>
        <p:spPr>
          <a:xfrm>
            <a:off x="7470835" y="5466785"/>
            <a:ext cx="2744916" cy="8972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7EC71F-E12F-4DBF-91DA-26D339B4C136}"/>
              </a:ext>
            </a:extLst>
          </p:cNvPr>
          <p:cNvSpPr txBox="1"/>
          <p:nvPr/>
        </p:nvSpPr>
        <p:spPr>
          <a:xfrm>
            <a:off x="6410371" y="1629801"/>
            <a:ext cx="20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Envcandb-readable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sz="1400" dirty="0">
                <a:solidFill>
                  <a:srgbClr val="FF0000"/>
                </a:solidFill>
              </a:rPr>
              <a:t>csv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7775BA-8789-4D4E-81EC-8669B53B2872}"/>
              </a:ext>
            </a:extLst>
          </p:cNvPr>
          <p:cNvSpPr txBox="1"/>
          <p:nvPr/>
        </p:nvSpPr>
        <p:spPr>
          <a:xfrm>
            <a:off x="6406078" y="3098547"/>
            <a:ext cx="200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Final-goutput.csv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7D1D4A-B84D-48B9-AB58-AE262F3A0E1B}"/>
              </a:ext>
            </a:extLst>
          </p:cNvPr>
          <p:cNvSpPr txBox="1"/>
          <p:nvPr/>
        </p:nvSpPr>
        <p:spPr>
          <a:xfrm>
            <a:off x="6339147" y="4023899"/>
            <a:ext cx="232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Trend.csv , cumod_forecasts.csv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093CAD-A868-40D5-819E-7C828F9810CA}"/>
              </a:ext>
            </a:extLst>
          </p:cNvPr>
          <p:cNvSpPr txBox="1"/>
          <p:nvPr/>
        </p:nvSpPr>
        <p:spPr>
          <a:xfrm>
            <a:off x="6339147" y="5569357"/>
            <a:ext cx="200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Trade.csv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8656C5-D7FD-45A8-B607-6F7BF802BC94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5405786" y="1222218"/>
            <a:ext cx="0" cy="266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A5941A-1902-4F7E-9131-E3A967DCBAF5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5405786" y="2375781"/>
            <a:ext cx="0" cy="609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384092F-75EE-47F4-967F-98732C1E6C5D}"/>
              </a:ext>
            </a:extLst>
          </p:cNvPr>
          <p:cNvCxnSpPr/>
          <p:nvPr/>
        </p:nvCxnSpPr>
        <p:spPr>
          <a:xfrm flipH="1">
            <a:off x="3924677" y="2146427"/>
            <a:ext cx="5477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21499E1-7C03-4B7C-B13E-822BD1410E37}"/>
              </a:ext>
            </a:extLst>
          </p:cNvPr>
          <p:cNvCxnSpPr>
            <a:cxnSpLocks/>
          </p:cNvCxnSpPr>
          <p:nvPr/>
        </p:nvCxnSpPr>
        <p:spPr>
          <a:xfrm>
            <a:off x="3924677" y="2146427"/>
            <a:ext cx="0" cy="2433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2892F09-1BB1-4A80-BE4E-DEF62E67DBAF}"/>
              </a:ext>
            </a:extLst>
          </p:cNvPr>
          <p:cNvCxnSpPr/>
          <p:nvPr/>
        </p:nvCxnSpPr>
        <p:spPr>
          <a:xfrm>
            <a:off x="3924677" y="4579544"/>
            <a:ext cx="5477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7F27E98-A45B-4763-8AB0-1E4A695CE526}"/>
              </a:ext>
            </a:extLst>
          </p:cNvPr>
          <p:cNvSpPr/>
          <p:nvPr/>
        </p:nvSpPr>
        <p:spPr>
          <a:xfrm>
            <a:off x="10110627" y="3274587"/>
            <a:ext cx="1866735" cy="479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imposegrowthrates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CF595-3217-4AA3-B18D-D701CF72792B}"/>
              </a:ext>
            </a:extLst>
          </p:cNvPr>
          <p:cNvSpPr/>
          <p:nvPr/>
        </p:nvSpPr>
        <p:spPr>
          <a:xfrm>
            <a:off x="10110640" y="2066302"/>
            <a:ext cx="1866748" cy="479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Merge_data_meta</a:t>
            </a:r>
            <a:endParaRPr 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2F340B-2404-44AE-A119-74695BE88285}"/>
              </a:ext>
            </a:extLst>
          </p:cNvPr>
          <p:cNvCxnSpPr>
            <a:cxnSpLocks/>
            <a:stCxn id="40" idx="1"/>
            <a:endCxn id="15" idx="3"/>
          </p:cNvCxnSpPr>
          <p:nvPr/>
        </p:nvCxnSpPr>
        <p:spPr>
          <a:xfrm flipH="1" flipV="1">
            <a:off x="6339160" y="778598"/>
            <a:ext cx="3771480" cy="1527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7DBAA14-D028-4304-869D-1AD6C60ED370}"/>
              </a:ext>
            </a:extLst>
          </p:cNvPr>
          <p:cNvSpPr/>
          <p:nvPr/>
        </p:nvSpPr>
        <p:spPr>
          <a:xfrm>
            <a:off x="10110640" y="1547255"/>
            <a:ext cx="1866748" cy="479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Clean_metadata_outputs</a:t>
            </a:r>
            <a:endParaRPr lang="en-US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880E58-2C6C-4EFA-9DA9-C9FB3707428F}"/>
              </a:ext>
            </a:extLst>
          </p:cNvPr>
          <p:cNvCxnSpPr>
            <a:cxnSpLocks/>
            <a:stCxn id="46" idx="1"/>
            <a:endCxn id="15" idx="3"/>
          </p:cNvCxnSpPr>
          <p:nvPr/>
        </p:nvCxnSpPr>
        <p:spPr>
          <a:xfrm flipH="1" flipV="1">
            <a:off x="6339160" y="778598"/>
            <a:ext cx="3771480" cy="100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FB4CFB8-8F97-4492-96FF-00DBA4DB802D}"/>
              </a:ext>
            </a:extLst>
          </p:cNvPr>
          <p:cNvSpPr/>
          <p:nvPr/>
        </p:nvSpPr>
        <p:spPr>
          <a:xfrm>
            <a:off x="10110640" y="1050247"/>
            <a:ext cx="1866748" cy="479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Download_metadata_pID</a:t>
            </a:r>
            <a:endParaRPr lang="en-US" sz="12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79E44-CCEC-4A9A-A54C-8D7223C0ED36}"/>
              </a:ext>
            </a:extLst>
          </p:cNvPr>
          <p:cNvCxnSpPr>
            <a:cxnSpLocks/>
            <a:stCxn id="48" idx="1"/>
            <a:endCxn id="15" idx="3"/>
          </p:cNvCxnSpPr>
          <p:nvPr/>
        </p:nvCxnSpPr>
        <p:spPr>
          <a:xfrm flipH="1" flipV="1">
            <a:off x="6339160" y="778598"/>
            <a:ext cx="3771480" cy="511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292E884-0F43-45AE-A025-053A0CA35180}"/>
              </a:ext>
            </a:extLst>
          </p:cNvPr>
          <p:cNvSpPr/>
          <p:nvPr/>
        </p:nvSpPr>
        <p:spPr>
          <a:xfrm>
            <a:off x="10110640" y="549192"/>
            <a:ext cx="1866748" cy="479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Clean_data_outputs</a:t>
            </a:r>
            <a:endParaRPr lang="en-US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7A0BD8-3C19-41BA-B29A-38C79809BB29}"/>
              </a:ext>
            </a:extLst>
          </p:cNvPr>
          <p:cNvCxnSpPr>
            <a:cxnSpLocks/>
            <a:stCxn id="54" idx="1"/>
            <a:endCxn id="15" idx="3"/>
          </p:cNvCxnSpPr>
          <p:nvPr/>
        </p:nvCxnSpPr>
        <p:spPr>
          <a:xfrm flipH="1" flipV="1">
            <a:off x="6339160" y="778598"/>
            <a:ext cx="3771480" cy="1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AF01FF0-60A6-43DA-A5D2-269C118B7E4E}"/>
              </a:ext>
            </a:extLst>
          </p:cNvPr>
          <p:cNvSpPr/>
          <p:nvPr/>
        </p:nvSpPr>
        <p:spPr>
          <a:xfrm>
            <a:off x="10110627" y="40008"/>
            <a:ext cx="1866748" cy="479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Download_data</a:t>
            </a:r>
            <a:endParaRPr lang="en-US" sz="12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A8977E-9BF3-474B-8569-B4042810E14A}"/>
              </a:ext>
            </a:extLst>
          </p:cNvPr>
          <p:cNvCxnSpPr>
            <a:cxnSpLocks/>
            <a:stCxn id="58" idx="1"/>
            <a:endCxn id="15" idx="3"/>
          </p:cNvCxnSpPr>
          <p:nvPr/>
        </p:nvCxnSpPr>
        <p:spPr>
          <a:xfrm flipH="1">
            <a:off x="6339160" y="279838"/>
            <a:ext cx="3771467" cy="49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A7A67-5C13-4E1E-AD23-FA5C3CE25A39}"/>
              </a:ext>
            </a:extLst>
          </p:cNvPr>
          <p:cNvSpPr/>
          <p:nvPr/>
        </p:nvSpPr>
        <p:spPr>
          <a:xfrm>
            <a:off x="10110627" y="2574963"/>
            <a:ext cx="1866748" cy="479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Final_cleaning</a:t>
            </a:r>
            <a:endParaRPr lang="en-US" sz="12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E7C603-D731-4BD2-BE0A-0DC38ED0AB40}"/>
              </a:ext>
            </a:extLst>
          </p:cNvPr>
          <p:cNvCxnSpPr>
            <a:cxnSpLocks/>
            <a:stCxn id="71" idx="1"/>
            <a:endCxn id="15" idx="3"/>
          </p:cNvCxnSpPr>
          <p:nvPr/>
        </p:nvCxnSpPr>
        <p:spPr>
          <a:xfrm flipH="1" flipV="1">
            <a:off x="6339160" y="778598"/>
            <a:ext cx="3771467" cy="2036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54AEFDC-F8C0-4AA3-A3F0-C0C163E8B1B0}"/>
              </a:ext>
            </a:extLst>
          </p:cNvPr>
          <p:cNvSpPr/>
          <p:nvPr/>
        </p:nvSpPr>
        <p:spPr>
          <a:xfrm>
            <a:off x="775576" y="698721"/>
            <a:ext cx="2372066" cy="47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DataWarehouse-4.xlsm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834A91-058F-4BB7-8E06-2A9DC722D458}"/>
              </a:ext>
            </a:extLst>
          </p:cNvPr>
          <p:cNvCxnSpPr>
            <a:cxnSpLocks/>
            <a:stCxn id="74" idx="3"/>
            <a:endCxn id="15" idx="1"/>
          </p:cNvCxnSpPr>
          <p:nvPr/>
        </p:nvCxnSpPr>
        <p:spPr>
          <a:xfrm flipV="1">
            <a:off x="3147642" y="778598"/>
            <a:ext cx="1324770" cy="1599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AABC1D8-9BE3-435A-B93F-D0485047D5AF}"/>
              </a:ext>
            </a:extLst>
          </p:cNvPr>
          <p:cNvCxnSpPr>
            <a:cxnSpLocks/>
            <a:stCxn id="74" idx="3"/>
            <a:endCxn id="20" idx="1"/>
          </p:cNvCxnSpPr>
          <p:nvPr/>
        </p:nvCxnSpPr>
        <p:spPr>
          <a:xfrm>
            <a:off x="3147642" y="938551"/>
            <a:ext cx="1324770" cy="9936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A97EE6C-3B57-45D3-8D62-7FCF82F5C359}"/>
              </a:ext>
            </a:extLst>
          </p:cNvPr>
          <p:cNvSpPr/>
          <p:nvPr/>
        </p:nvSpPr>
        <p:spPr>
          <a:xfrm>
            <a:off x="782246" y="1412231"/>
            <a:ext cx="2372066" cy="47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Directory-namestonaicscodes-2.xlsx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C8EFE64-CE65-41BA-BDDB-824B007585AB}"/>
              </a:ext>
            </a:extLst>
          </p:cNvPr>
          <p:cNvCxnSpPr>
            <a:cxnSpLocks/>
            <a:stCxn id="87" idx="3"/>
            <a:endCxn id="15" idx="1"/>
          </p:cNvCxnSpPr>
          <p:nvPr/>
        </p:nvCxnSpPr>
        <p:spPr>
          <a:xfrm flipV="1">
            <a:off x="3154312" y="778598"/>
            <a:ext cx="1318100" cy="8734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FDC950-BE15-4EF3-AD8C-DDABEDF89CCA}"/>
              </a:ext>
            </a:extLst>
          </p:cNvPr>
          <p:cNvCxnSpPr>
            <a:cxnSpLocks/>
            <a:stCxn id="87" idx="3"/>
            <a:endCxn id="20" idx="1"/>
          </p:cNvCxnSpPr>
          <p:nvPr/>
        </p:nvCxnSpPr>
        <p:spPr>
          <a:xfrm>
            <a:off x="3154312" y="1652061"/>
            <a:ext cx="1318100" cy="2801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05BF74E-FD5B-4C55-912B-3681ED0271A9}"/>
              </a:ext>
            </a:extLst>
          </p:cNvPr>
          <p:cNvSpPr/>
          <p:nvPr/>
        </p:nvSpPr>
        <p:spPr>
          <a:xfrm>
            <a:off x="782246" y="32521"/>
            <a:ext cx="2372066" cy="47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Aggregation_tags.csv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AC11D6A-68B6-401A-B81B-016AF235E51D}"/>
              </a:ext>
            </a:extLst>
          </p:cNvPr>
          <p:cNvCxnSpPr>
            <a:cxnSpLocks/>
            <a:stCxn id="92" idx="3"/>
            <a:endCxn id="15" idx="1"/>
          </p:cNvCxnSpPr>
          <p:nvPr/>
        </p:nvCxnSpPr>
        <p:spPr>
          <a:xfrm>
            <a:off x="3154312" y="272351"/>
            <a:ext cx="1318100" cy="5062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9F249B5-5233-4D1E-A9C8-5C51ACE7F607}"/>
              </a:ext>
            </a:extLst>
          </p:cNvPr>
          <p:cNvSpPr/>
          <p:nvPr/>
        </p:nvSpPr>
        <p:spPr>
          <a:xfrm>
            <a:off x="50691" y="5672055"/>
            <a:ext cx="1561488" cy="2733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inputs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5D4F512-0C72-4775-BFDB-D3B733D406EB}"/>
              </a:ext>
            </a:extLst>
          </p:cNvPr>
          <p:cNvSpPr/>
          <p:nvPr/>
        </p:nvSpPr>
        <p:spPr>
          <a:xfrm>
            <a:off x="50691" y="5963962"/>
            <a:ext cx="1561489" cy="273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core programs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FE4485-C8DA-4828-ABFA-D9B96B081BBC}"/>
              </a:ext>
            </a:extLst>
          </p:cNvPr>
          <p:cNvSpPr/>
          <p:nvPr/>
        </p:nvSpPr>
        <p:spPr>
          <a:xfrm>
            <a:off x="51885" y="6552735"/>
            <a:ext cx="1561489" cy="2733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DAFAE74-B4DC-4064-A546-1F87D506AB27}"/>
              </a:ext>
            </a:extLst>
          </p:cNvPr>
          <p:cNvSpPr/>
          <p:nvPr/>
        </p:nvSpPr>
        <p:spPr>
          <a:xfrm>
            <a:off x="50691" y="6255869"/>
            <a:ext cx="1561489" cy="273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core functions</a:t>
            </a:r>
          </a:p>
        </p:txBody>
      </p:sp>
    </p:spTree>
    <p:extLst>
      <p:ext uri="{BB962C8B-B14F-4D97-AF65-F5344CB8AC3E}">
        <p14:creationId xmlns:p14="http://schemas.microsoft.com/office/powerpoint/2010/main" val="330441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3E4A-E099-4FDC-AA4B-675A2485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9A91-3557-4651-ABC2-505DB9D4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metafile</a:t>
            </a:r>
            <a:r>
              <a:rPr lang="en-US" dirty="0"/>
              <a:t> : this guides the execution of the other programs</a:t>
            </a:r>
            <a:endParaRPr lang="en-US" u="sng" dirty="0"/>
          </a:p>
          <a:p>
            <a:r>
              <a:rPr lang="en-US" u="sng" dirty="0" err="1"/>
              <a:t>statcan</a:t>
            </a:r>
            <a:r>
              <a:rPr lang="en-US" u="sng" dirty="0"/>
              <a:t>-pulls</a:t>
            </a:r>
            <a:r>
              <a:rPr lang="en-US" dirty="0"/>
              <a:t> : gets data from API, gets metadata from API, cleans and prepares the </a:t>
            </a:r>
            <a:r>
              <a:rPr lang="en-US" dirty="0" err="1"/>
              <a:t>dbs</a:t>
            </a:r>
            <a:r>
              <a:rPr lang="en-US" dirty="0"/>
              <a:t> for interpolation</a:t>
            </a:r>
          </a:p>
          <a:p>
            <a:r>
              <a:rPr lang="en-US" u="sng" dirty="0" err="1"/>
              <a:t>gapfill</a:t>
            </a:r>
            <a:r>
              <a:rPr lang="en-US" dirty="0"/>
              <a:t> : this is the core interpolation program, filling in gaps in all series besides real gross output, trend/</a:t>
            </a:r>
            <a:r>
              <a:rPr lang="en-US" dirty="0" err="1"/>
              <a:t>yhat</a:t>
            </a:r>
            <a:r>
              <a:rPr lang="en-US" dirty="0"/>
              <a:t>, and trade</a:t>
            </a:r>
          </a:p>
          <a:p>
            <a:r>
              <a:rPr lang="en-US" u="sng" dirty="0" err="1"/>
              <a:t>realgrossoutput</a:t>
            </a:r>
            <a:r>
              <a:rPr lang="en-US" dirty="0"/>
              <a:t> : builds the real gross output series</a:t>
            </a:r>
          </a:p>
          <a:p>
            <a:r>
              <a:rPr lang="en-US" u="sng" dirty="0"/>
              <a:t>trend</a:t>
            </a:r>
            <a:r>
              <a:rPr lang="en-US" dirty="0"/>
              <a:t> : builds the trend, </a:t>
            </a:r>
            <a:r>
              <a:rPr lang="en-US" dirty="0" err="1"/>
              <a:t>yhat</a:t>
            </a:r>
            <a:r>
              <a:rPr lang="en-US" dirty="0"/>
              <a:t>, and </a:t>
            </a:r>
            <a:r>
              <a:rPr lang="en-US" dirty="0" err="1"/>
              <a:t>cumod</a:t>
            </a:r>
            <a:r>
              <a:rPr lang="en-US" dirty="0"/>
              <a:t> series (it also does the </a:t>
            </a:r>
            <a:r>
              <a:rPr lang="en-US" dirty="0" err="1"/>
              <a:t>cumod</a:t>
            </a:r>
            <a:r>
              <a:rPr lang="en-US" dirty="0"/>
              <a:t> forecasts)</a:t>
            </a:r>
          </a:p>
          <a:p>
            <a:r>
              <a:rPr lang="en-US" u="sng" dirty="0"/>
              <a:t>trade</a:t>
            </a:r>
            <a:r>
              <a:rPr lang="en-US" dirty="0"/>
              <a:t> : builds the trade series</a:t>
            </a:r>
          </a:p>
        </p:txBody>
      </p:sp>
    </p:spTree>
    <p:extLst>
      <p:ext uri="{BB962C8B-B14F-4D97-AF65-F5344CB8AC3E}">
        <p14:creationId xmlns:p14="http://schemas.microsoft.com/office/powerpoint/2010/main" val="387404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3245-CE3F-448C-883F-F8E59B75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39CF-DF3C-41E9-A44E-FC7B80BF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program interacts with the Stat Can API. It pulls data, metadata, merges the two and does the initial cleaning.</a:t>
            </a:r>
          </a:p>
          <a:p>
            <a:r>
              <a:rPr lang="en-US" dirty="0"/>
              <a:t>Composed of 6 functions each of which can be run from the metafile: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download_data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: takes a list of vectors, a start date and end date and pulls the data from the </a:t>
            </a:r>
            <a:r>
              <a:rPr lang="en-US" dirty="0" err="1"/>
              <a:t>statcan</a:t>
            </a:r>
            <a:r>
              <a:rPr lang="en-US" dirty="0"/>
              <a:t> API (Note: in the last attempt, the API requests were timing out so as of now, the vector list gets split into groups of 100 blocks, each with ~300 vectors. The calls are then split into 3 separate lines)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clean_data_outputs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: (after API outputs are filtered to just data) reshapes the data outputs into a table format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download_metadata_pID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: takes a list of table IDs and pulls the metadata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clean_metadata_outputs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: reshapes the meta data so it can be merged with the data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merge_data_meta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: merges the metadata and the data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final_cleaning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: cleans the database and prepares it for </a:t>
            </a:r>
            <a:r>
              <a:rPr lang="en-US" dirty="0" err="1"/>
              <a:t>gapfilling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53284-4B0A-47F4-A908-7850CBD93FE6}"/>
              </a:ext>
            </a:extLst>
          </p:cNvPr>
          <p:cNvSpPr/>
          <p:nvPr/>
        </p:nvSpPr>
        <p:spPr>
          <a:xfrm>
            <a:off x="838199" y="365124"/>
            <a:ext cx="390797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statcan</a:t>
            </a:r>
            <a:r>
              <a:rPr lang="en-US" sz="3200" dirty="0"/>
              <a:t>-pulls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3245-CE3F-448C-883F-F8E59B75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39CF-DF3C-41E9-A44E-FC7B80BF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5834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Vector list </a:t>
            </a:r>
            <a:r>
              <a:rPr lang="en-US" dirty="0"/>
              <a:t>– the list of all the vectors used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u="sng" dirty="0"/>
              <a:t>Table list   </a:t>
            </a:r>
            <a:r>
              <a:rPr lang="en-US" dirty="0"/>
              <a:t>- the list of all the tables used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u="sng" dirty="0"/>
              <a:t>Aggregation codes </a:t>
            </a:r>
            <a:r>
              <a:rPr lang="en-US" dirty="0"/>
              <a:t>– unfortunately </a:t>
            </a:r>
            <a:r>
              <a:rPr lang="en-US" dirty="0" err="1"/>
              <a:t>statcan</a:t>
            </a:r>
            <a:r>
              <a:rPr lang="en-US" dirty="0"/>
              <a:t> does not provide any information on how to aggregate individual series. As such, this file instructs the program on how to aggregate individual series. </a:t>
            </a:r>
          </a:p>
          <a:p>
            <a:r>
              <a:rPr lang="en-US" u="sng" dirty="0"/>
              <a:t>Start date </a:t>
            </a:r>
            <a:r>
              <a:rPr lang="en-US" dirty="0"/>
              <a:t>and </a:t>
            </a:r>
            <a:r>
              <a:rPr lang="en-US" u="sng" dirty="0"/>
              <a:t>end date</a:t>
            </a:r>
          </a:p>
          <a:p>
            <a:r>
              <a:rPr lang="en-US" u="sng" dirty="0"/>
              <a:t>Mapping</a:t>
            </a:r>
            <a:r>
              <a:rPr lang="en-US" dirty="0"/>
              <a:t> and </a:t>
            </a:r>
            <a:r>
              <a:rPr lang="en-US" u="sng" dirty="0"/>
              <a:t>Code list</a:t>
            </a:r>
            <a:r>
              <a:rPr lang="en-US" dirty="0"/>
              <a:t> - the mapping file instructs the program on how to aggregate series where necessary. The code list matches variable names with codes. Both are used in the </a:t>
            </a:r>
            <a:r>
              <a:rPr lang="en-US" dirty="0" err="1"/>
              <a:t>final_clean</a:t>
            </a:r>
            <a:r>
              <a:rPr lang="en-US" dirty="0"/>
              <a:t> function.</a:t>
            </a:r>
            <a:endParaRPr lang="en-US" u="sng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53284-4B0A-47F4-A908-7850CBD93FE6}"/>
              </a:ext>
            </a:extLst>
          </p:cNvPr>
          <p:cNvSpPr/>
          <p:nvPr/>
        </p:nvSpPr>
        <p:spPr>
          <a:xfrm>
            <a:off x="838199" y="365124"/>
            <a:ext cx="390797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statcan</a:t>
            </a:r>
            <a:r>
              <a:rPr lang="en-US" sz="3200" dirty="0"/>
              <a:t>-pulls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C2997-F9E6-459D-9F42-B863AF7882E9}"/>
              </a:ext>
            </a:extLst>
          </p:cNvPr>
          <p:cNvSpPr/>
          <p:nvPr/>
        </p:nvSpPr>
        <p:spPr>
          <a:xfrm>
            <a:off x="5031993" y="365124"/>
            <a:ext cx="2997310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inputs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2965F-52D8-4BF4-94E4-C13C96FB2346}"/>
              </a:ext>
            </a:extLst>
          </p:cNvPr>
          <p:cNvSpPr/>
          <p:nvPr/>
        </p:nvSpPr>
        <p:spPr>
          <a:xfrm>
            <a:off x="9597360" y="1825625"/>
            <a:ext cx="2372066" cy="9175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DataWarehouse-4.xlsm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353A7-26CC-4FC4-AE32-DBCED4F88351}"/>
              </a:ext>
            </a:extLst>
          </p:cNvPr>
          <p:cNvSpPr/>
          <p:nvPr/>
        </p:nvSpPr>
        <p:spPr>
          <a:xfrm>
            <a:off x="9597360" y="4466210"/>
            <a:ext cx="2372066" cy="47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metafile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0DC01-E98D-4BF1-B815-0C75FA3D8BF0}"/>
              </a:ext>
            </a:extLst>
          </p:cNvPr>
          <p:cNvSpPr/>
          <p:nvPr/>
        </p:nvSpPr>
        <p:spPr>
          <a:xfrm>
            <a:off x="9597360" y="2949340"/>
            <a:ext cx="2372066" cy="1047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Aggregation_tags.csv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1E7D6-851C-4A9B-A9E5-B732E857C084}"/>
              </a:ext>
            </a:extLst>
          </p:cNvPr>
          <p:cNvSpPr/>
          <p:nvPr/>
        </p:nvSpPr>
        <p:spPr>
          <a:xfrm>
            <a:off x="9597360" y="5008871"/>
            <a:ext cx="2372066" cy="47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Directory-namestonaicscodes-2.xlsx</a:t>
            </a:r>
          </a:p>
        </p:txBody>
      </p:sp>
    </p:spTree>
    <p:extLst>
      <p:ext uri="{BB962C8B-B14F-4D97-AF65-F5344CB8AC3E}">
        <p14:creationId xmlns:p14="http://schemas.microsoft.com/office/powerpoint/2010/main" val="6960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3245-CE3F-448C-883F-F8E59B75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39CF-DF3C-41E9-A44E-FC7B80BF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58349" cy="4351338"/>
          </a:xfrm>
        </p:spPr>
        <p:txBody>
          <a:bodyPr>
            <a:normAutofit/>
          </a:bodyPr>
          <a:lstStyle/>
          <a:p>
            <a:r>
              <a:rPr lang="en-US" u="sng" dirty="0" err="1"/>
              <a:t>envcandb-new.rds</a:t>
            </a:r>
            <a:r>
              <a:rPr lang="en-US" dirty="0"/>
              <a:t> – this will be the key input to the </a:t>
            </a:r>
            <a:r>
              <a:rPr lang="en-US" dirty="0" err="1"/>
              <a:t>gapfill</a:t>
            </a:r>
            <a:r>
              <a:rPr lang="en-US" dirty="0"/>
              <a:t> program</a:t>
            </a:r>
            <a:endParaRPr lang="en-US" u="sng" dirty="0"/>
          </a:p>
          <a:p>
            <a:r>
              <a:rPr lang="en-US" u="sng" dirty="0"/>
              <a:t>metadata-</a:t>
            </a:r>
            <a:r>
              <a:rPr lang="en-US" u="sng" dirty="0" err="1"/>
              <a:t>new.rds</a:t>
            </a:r>
            <a:r>
              <a:rPr lang="en-US" dirty="0"/>
              <a:t> – this holds only the metadata (for reference)</a:t>
            </a:r>
            <a:endParaRPr lang="en-US" u="sng" dirty="0"/>
          </a:p>
          <a:p>
            <a:r>
              <a:rPr lang="en-US" u="sng" dirty="0"/>
              <a:t>trade-</a:t>
            </a:r>
            <a:r>
              <a:rPr lang="en-US" u="sng" dirty="0" err="1"/>
              <a:t>new.rds</a:t>
            </a:r>
            <a:r>
              <a:rPr lang="en-US" dirty="0"/>
              <a:t> – this will be the key input to the trade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53284-4B0A-47F4-A908-7850CBD93FE6}"/>
              </a:ext>
            </a:extLst>
          </p:cNvPr>
          <p:cNvSpPr/>
          <p:nvPr/>
        </p:nvSpPr>
        <p:spPr>
          <a:xfrm>
            <a:off x="838199" y="365124"/>
            <a:ext cx="390797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statcan</a:t>
            </a:r>
            <a:r>
              <a:rPr lang="en-US" sz="3200" dirty="0"/>
              <a:t>-pulls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73095-62B7-4B05-A95D-EFC0655049C6}"/>
              </a:ext>
            </a:extLst>
          </p:cNvPr>
          <p:cNvSpPr/>
          <p:nvPr/>
        </p:nvSpPr>
        <p:spPr>
          <a:xfrm>
            <a:off x="4902559" y="365124"/>
            <a:ext cx="2943864" cy="13255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outputs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560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3245-CE3F-448C-883F-F8E59B75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39CF-DF3C-41E9-A44E-FC7B80BF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58349" cy="4351338"/>
          </a:xfrm>
        </p:spPr>
        <p:txBody>
          <a:bodyPr>
            <a:normAutofit/>
          </a:bodyPr>
          <a:lstStyle/>
          <a:p>
            <a:r>
              <a:rPr lang="en-US" dirty="0"/>
              <a:t>The main errors that can occur in this component is missing series, here are some possible reasons:</a:t>
            </a:r>
          </a:p>
          <a:p>
            <a:pPr lvl="1"/>
            <a:r>
              <a:rPr lang="en-US" dirty="0"/>
              <a:t>Is the series in the vectors list?</a:t>
            </a:r>
          </a:p>
          <a:p>
            <a:pPr lvl="1"/>
            <a:r>
              <a:rPr lang="en-US" dirty="0"/>
              <a:t>Is the series in the </a:t>
            </a:r>
            <a:r>
              <a:rPr lang="en-US" dirty="0" err="1"/>
              <a:t>final.rds</a:t>
            </a:r>
            <a:r>
              <a:rPr lang="en-US" dirty="0"/>
              <a:t> table? If so, it must be dropped in the </a:t>
            </a:r>
            <a:r>
              <a:rPr lang="en-US" dirty="0" err="1"/>
              <a:t>final_cleaning</a:t>
            </a:r>
            <a:r>
              <a:rPr lang="en-US" dirty="0"/>
              <a:t> function. Run this function line by line, checking for the point where the vector disappears.</a:t>
            </a:r>
          </a:p>
          <a:p>
            <a:pPr lvl="1"/>
            <a:r>
              <a:rPr lang="en-US" dirty="0"/>
              <a:t>Should the series be aggregated, if so is it in the aggregation file?</a:t>
            </a:r>
          </a:p>
          <a:p>
            <a:pPr lvl="1"/>
            <a:r>
              <a:rPr lang="en-US" dirty="0"/>
              <a:t>Does this series get constructed as a sum of others? If so, is it in the mapping file?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53284-4B0A-47F4-A908-7850CBD93FE6}"/>
              </a:ext>
            </a:extLst>
          </p:cNvPr>
          <p:cNvSpPr/>
          <p:nvPr/>
        </p:nvSpPr>
        <p:spPr>
          <a:xfrm>
            <a:off x="838199" y="365124"/>
            <a:ext cx="390797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statcan</a:t>
            </a:r>
            <a:r>
              <a:rPr lang="en-US" sz="3200" dirty="0"/>
              <a:t>-pulls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73095-62B7-4B05-A95D-EFC0655049C6}"/>
              </a:ext>
            </a:extLst>
          </p:cNvPr>
          <p:cNvSpPr/>
          <p:nvPr/>
        </p:nvSpPr>
        <p:spPr>
          <a:xfrm>
            <a:off x="4902559" y="365124"/>
            <a:ext cx="2943864" cy="1325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Debugging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467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686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File Structure : ECCC</vt:lpstr>
      <vt:lpstr>PowerPoint Presentation</vt:lpstr>
      <vt:lpstr>Core Programs</vt:lpstr>
      <vt:lpstr>PowerPoint Presentation</vt:lpstr>
      <vt:lpstr>     </vt:lpstr>
      <vt:lpstr>     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Palacio</dc:creator>
  <cp:lastModifiedBy>Fabio Palacio</cp:lastModifiedBy>
  <cp:revision>14</cp:revision>
  <dcterms:created xsi:type="dcterms:W3CDTF">2019-06-20T20:24:55Z</dcterms:created>
  <dcterms:modified xsi:type="dcterms:W3CDTF">2019-07-02T15:31:45Z</dcterms:modified>
</cp:coreProperties>
</file>