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46197-B517-466D-BCA9-4F8C8F44B3E1}" v="8" dt="2019-06-20T21:19:4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alacio" userId="1994740e-388a-4854-93b3-cd3e145b0191" providerId="ADAL" clId="{F2A46197-B517-466D-BCA9-4F8C8F44B3E1}"/>
    <pc:docChg chg="custSel modSld">
      <pc:chgData name="Fabio Palacio" userId="1994740e-388a-4854-93b3-cd3e145b0191" providerId="ADAL" clId="{F2A46197-B517-466D-BCA9-4F8C8F44B3E1}" dt="2019-06-20T21:19:41.079" v="7" actId="208"/>
      <pc:docMkLst>
        <pc:docMk/>
      </pc:docMkLst>
      <pc:sldChg chg="addSp delSp modSp">
        <pc:chgData name="Fabio Palacio" userId="1994740e-388a-4854-93b3-cd3e145b0191" providerId="ADAL" clId="{F2A46197-B517-466D-BCA9-4F8C8F44B3E1}" dt="2019-06-20T21:19:41.079" v="7" actId="208"/>
        <pc:sldMkLst>
          <pc:docMk/>
          <pc:sldMk cId="3304412821" sldId="257"/>
        </pc:sldMkLst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37" creationId="{CE6AFDC0-6AD9-4C13-92EE-E9058D35DD79}"/>
          </ac:cxnSpMkLst>
        </pc:cxnChg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41" creationId="{863FCD19-F7F5-4E7D-A257-4580A40224FC}"/>
          </ac:cxnSpMkLst>
        </pc:cxnChg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42" creationId="{C1F8E99D-16AC-4FCE-BA02-C959B1DAF037}"/>
          </ac:cxnSpMkLst>
        </pc:cxnChg>
        <pc:cxnChg chg="mod">
          <ac:chgData name="Fabio Palacio" userId="1994740e-388a-4854-93b3-cd3e145b0191" providerId="ADAL" clId="{F2A46197-B517-466D-BCA9-4F8C8F44B3E1}" dt="2019-06-20T21:18:38.479" v="1" actId="208"/>
          <ac:cxnSpMkLst>
            <pc:docMk/>
            <pc:sldMk cId="3304412821" sldId="257"/>
            <ac:cxnSpMk id="88" creationId="{F21499E1-7C03-4B7C-B13E-822BD1410E37}"/>
          </ac:cxnSpMkLst>
        </pc:cxnChg>
        <pc:cxnChg chg="add mod">
          <ac:chgData name="Fabio Palacio" userId="1994740e-388a-4854-93b3-cd3e145b0191" providerId="ADAL" clId="{F2A46197-B517-466D-BCA9-4F8C8F44B3E1}" dt="2019-06-20T21:18:48.106" v="3" actId="208"/>
          <ac:cxnSpMkLst>
            <pc:docMk/>
            <pc:sldMk cId="3304412821" sldId="257"/>
            <ac:cxnSpMk id="91" creationId="{22892F09-1BB1-4A80-BE4E-DEF62E67DBAF}"/>
          </ac:cxnSpMkLst>
        </pc:cxnChg>
        <pc:cxnChg chg="add del">
          <ac:chgData name="Fabio Palacio" userId="1994740e-388a-4854-93b3-cd3e145b0191" providerId="ADAL" clId="{F2A46197-B517-466D-BCA9-4F8C8F44B3E1}" dt="2019-06-20T21:18:52.489" v="5" actId="478"/>
          <ac:cxnSpMkLst>
            <pc:docMk/>
            <pc:sldMk cId="3304412821" sldId="257"/>
            <ac:cxnSpMk id="92" creationId="{8AB45D87-86BF-41E3-AB49-EC7A58E732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DC7F-F9BD-4C02-BD1D-7532CE92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5AA8-55F5-4117-8540-FE803125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E4ED-9059-4044-8657-42FA89C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42B1-E946-4E74-B081-F5045B7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0E37-5BBE-4FF7-BE65-7ED5388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08F6-8EC8-47E1-ACA0-B5AA4A5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9EBE-13F0-4F61-845C-E14B9147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81B1-C8D7-4CF2-A216-3DF48DDE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A2B1-7CC2-4E5B-B62B-06B04FBD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F2CA-1015-47C8-AAA0-47226F1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B16B-5592-48EE-89F2-203652D7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66BA-E71C-4E3A-A83B-6D5AC08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84C1-4C95-45E7-BE4C-7CBA0AA8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1DC0-7846-4769-94DC-1409336C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9330-B1C7-403A-9327-4195EA31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87D9-6203-4628-8FD9-2BED9D66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899D-3F56-4D14-8B01-B49E785A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024C-D350-4FF3-96DD-A1A47D7C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31D3-3B6B-4F57-9BD0-87516ACC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C7C4-7FB3-41A6-89BC-FEA9F452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83B5-396D-4963-A15F-FC35D05B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1F58-B60E-4E25-8BA4-1CFDE5F2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2993-08AB-4C99-8574-92A6E82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C7A7-37F8-4E51-B3CD-7DEEB7AD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D582-0BBC-47A9-A15E-8795919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6CB6-C17D-4BEC-B92C-75803B6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6EEA-6656-4A2A-8D1A-908E13D4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5045-2745-4573-8F84-CFAC39CE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EA2B-AE87-4E0D-8CAD-B0E8476D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C3CC-A40A-443C-B96E-12378E5B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B04D-915A-43D3-96AD-EC224A87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1C9B-6478-4E08-82F9-A7ED48C5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2A28-6613-4675-A534-744B973E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F0BB-DC9F-49E0-86B0-365F41E9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6F3A-35E8-4AA4-B560-7C1DDA53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F790B-61ED-45F2-BF38-6E242B0A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743E-B0B8-43AE-8B6A-69977D39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029C-7FA8-4DE6-A5F4-0874894A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31DFE-7F3D-45C6-B4EB-59E4BA9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6CEC-2762-485B-97E7-2A78CDB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F6DE4-10CD-4B2C-9823-6A159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42665-0698-4263-99FA-41BBB3FA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BFF8-5B0E-4A68-94A6-5A6537DD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55BA-6717-4F53-B7C7-7DD7AFD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C930B-5819-4128-971B-CE33FC0E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D4DE-858F-4086-8818-62AFA4E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4940-6E53-4B21-A03F-BAC07DD0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116B-F522-4E53-8B8C-C44E7E3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9E116-2562-4FDB-B941-0A313A9D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70C6F-B19D-4348-B5DA-D414D266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F251-0B83-455F-9746-60749C8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689E-70D3-4C64-B984-C69B110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E116-0E26-4442-A377-75EB55BD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A71C0-81A7-4101-BB3B-50CA8A0E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5FB8-A817-48D0-BB7A-0E602FEA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FA5B-4BC1-429D-94D8-E0CD0ED0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166C-90BF-4113-A1BA-9F5293DF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5FE3-25D1-4048-B175-1E12B457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3AEB2-F1C5-4CC9-9EEA-44637C0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81A6-BB13-4CEA-9101-F9086900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62F6-032D-4A48-8F1D-E7F44C37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CE93-F76F-4183-A263-68C866C38CE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17F2-DE7F-4DB0-808C-B60ED092C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2AB6-2A2C-4FC1-B867-4A3766D7D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3B3-A820-425D-84E2-508AA23F6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4F6E0-66A5-4A63-9551-4F4B644D8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CC73-B4E2-4B45-9D7A-50BF0E4439CF}"/>
              </a:ext>
            </a:extLst>
          </p:cNvPr>
          <p:cNvSpPr/>
          <p:nvPr/>
        </p:nvSpPr>
        <p:spPr>
          <a:xfrm>
            <a:off x="818605" y="2741023"/>
            <a:ext cx="2211977" cy="13759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F7929E-1C09-4EF9-9618-05383E5D469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30582" y="3429000"/>
            <a:ext cx="1441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83CCFB-7D5A-47EB-AEA1-5EB494157BB0}"/>
              </a:ext>
            </a:extLst>
          </p:cNvPr>
          <p:cNvCxnSpPr/>
          <p:nvPr/>
        </p:nvCxnSpPr>
        <p:spPr>
          <a:xfrm>
            <a:off x="3376945" y="778598"/>
            <a:ext cx="0" cy="516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FCADB-42E7-4B3C-BCD1-7B69C8DB74CC}"/>
              </a:ext>
            </a:extLst>
          </p:cNvPr>
          <p:cNvCxnSpPr/>
          <p:nvPr/>
        </p:nvCxnSpPr>
        <p:spPr>
          <a:xfrm>
            <a:off x="3376945" y="760491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A74B0-CEE5-43F2-B4DB-F32869A93FA0}"/>
              </a:ext>
            </a:extLst>
          </p:cNvPr>
          <p:cNvCxnSpPr/>
          <p:nvPr/>
        </p:nvCxnSpPr>
        <p:spPr>
          <a:xfrm>
            <a:off x="3376944" y="3429000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FDFDF-953E-44AD-9F2C-576161CBB386}"/>
              </a:ext>
            </a:extLst>
          </p:cNvPr>
          <p:cNvCxnSpPr/>
          <p:nvPr/>
        </p:nvCxnSpPr>
        <p:spPr>
          <a:xfrm>
            <a:off x="3376944" y="4776457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EED52A-8F0D-46FB-A5E1-E199FAC49242}"/>
              </a:ext>
            </a:extLst>
          </p:cNvPr>
          <p:cNvCxnSpPr/>
          <p:nvPr/>
        </p:nvCxnSpPr>
        <p:spPr>
          <a:xfrm>
            <a:off x="3376943" y="5948127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B064B-07BD-4555-8E19-35B8B6BE08EF}"/>
              </a:ext>
            </a:extLst>
          </p:cNvPr>
          <p:cNvSpPr/>
          <p:nvPr/>
        </p:nvSpPr>
        <p:spPr>
          <a:xfrm>
            <a:off x="4472412" y="334978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statcan</a:t>
            </a:r>
            <a:r>
              <a:rPr lang="en-US" dirty="0"/>
              <a:t>-pulls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5C182-675E-4FD1-8C16-15A0FBA7A7D6}"/>
              </a:ext>
            </a:extLst>
          </p:cNvPr>
          <p:cNvSpPr/>
          <p:nvPr/>
        </p:nvSpPr>
        <p:spPr>
          <a:xfrm>
            <a:off x="4472412" y="2985380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realgrossoutput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989E-F750-4D5A-9C50-E9BA7980BA62}"/>
              </a:ext>
            </a:extLst>
          </p:cNvPr>
          <p:cNvSpPr/>
          <p:nvPr/>
        </p:nvSpPr>
        <p:spPr>
          <a:xfrm>
            <a:off x="4472412" y="4253619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86F665-3EAC-4BA9-BDEF-641EDB5B4731}"/>
              </a:ext>
            </a:extLst>
          </p:cNvPr>
          <p:cNvSpPr/>
          <p:nvPr/>
        </p:nvSpPr>
        <p:spPr>
          <a:xfrm>
            <a:off x="4472412" y="5504507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C1EB-4E40-42C2-BBF2-27A10C0EF93D}"/>
              </a:ext>
            </a:extLst>
          </p:cNvPr>
          <p:cNvCxnSpPr/>
          <p:nvPr/>
        </p:nvCxnSpPr>
        <p:spPr>
          <a:xfrm>
            <a:off x="3376944" y="1932161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04FA-4B35-4542-BF85-EE16E51538EA}"/>
              </a:ext>
            </a:extLst>
          </p:cNvPr>
          <p:cNvSpPr/>
          <p:nvPr/>
        </p:nvSpPr>
        <p:spPr>
          <a:xfrm>
            <a:off x="4472412" y="1488541"/>
            <a:ext cx="1866748" cy="88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gapfill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81ACC-F690-44D9-AA40-31A781F9D9EB}"/>
              </a:ext>
            </a:extLst>
          </p:cNvPr>
          <p:cNvSpPr/>
          <p:nvPr/>
        </p:nvSpPr>
        <p:spPr>
          <a:xfrm>
            <a:off x="9855323" y="1259187"/>
            <a:ext cx="2258191" cy="887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imposegrowthrates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248A5-F583-4B1F-948B-62D7A10F608F}"/>
              </a:ext>
            </a:extLst>
          </p:cNvPr>
          <p:cNvSpPr/>
          <p:nvPr/>
        </p:nvSpPr>
        <p:spPr>
          <a:xfrm>
            <a:off x="9855324" y="2537233"/>
            <a:ext cx="2258191" cy="887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verthortieup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9F43F8-D0DE-4368-8D76-F60F18286933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339160" y="1932161"/>
            <a:ext cx="3516164" cy="104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1D72B9-FE91-43FA-8DF7-463D59419A7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339147" y="1702807"/>
            <a:ext cx="3516176" cy="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ED62-F884-4878-8033-995E805292DA}"/>
              </a:ext>
            </a:extLst>
          </p:cNvPr>
          <p:cNvSpPr/>
          <p:nvPr/>
        </p:nvSpPr>
        <p:spPr>
          <a:xfrm>
            <a:off x="9855336" y="4253620"/>
            <a:ext cx="2258191" cy="887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hpfilter2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9A2402-AD7F-49EA-9CC3-0827FF8ECD62}"/>
              </a:ext>
            </a:extLst>
          </p:cNvPr>
          <p:cNvCxnSpPr>
            <a:stCxn id="28" idx="1"/>
            <a:endCxn id="17" idx="3"/>
          </p:cNvCxnSpPr>
          <p:nvPr/>
        </p:nvCxnSpPr>
        <p:spPr>
          <a:xfrm flipH="1" flipV="1">
            <a:off x="6339160" y="4697239"/>
            <a:ext cx="3516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E6AFDC0-6AD9-4C13-92EE-E9058D35DD79}"/>
              </a:ext>
            </a:extLst>
          </p:cNvPr>
          <p:cNvCxnSpPr>
            <a:cxnSpLocks/>
            <a:stCxn id="20" idx="3"/>
            <a:endCxn id="44" idx="0"/>
          </p:cNvCxnSpPr>
          <p:nvPr/>
        </p:nvCxnSpPr>
        <p:spPr>
          <a:xfrm>
            <a:off x="6339160" y="1932161"/>
            <a:ext cx="2504133" cy="35346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FCD19-F7F5-4E7D-A257-4580A40224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39160" y="3429000"/>
            <a:ext cx="2504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F8E99D-16AC-4FCE-BA02-C959B1DAF037}"/>
              </a:ext>
            </a:extLst>
          </p:cNvPr>
          <p:cNvCxnSpPr>
            <a:cxnSpLocks/>
          </p:cNvCxnSpPr>
          <p:nvPr/>
        </p:nvCxnSpPr>
        <p:spPr>
          <a:xfrm>
            <a:off x="6339149" y="4579544"/>
            <a:ext cx="2504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C72F52-5DEF-4D8D-B34E-14EAC22F771A}"/>
              </a:ext>
            </a:extLst>
          </p:cNvPr>
          <p:cNvCxnSpPr>
            <a:cxnSpLocks/>
          </p:cNvCxnSpPr>
          <p:nvPr/>
        </p:nvCxnSpPr>
        <p:spPr>
          <a:xfrm>
            <a:off x="6339148" y="5857592"/>
            <a:ext cx="1162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2BED51D-5382-4188-A29A-59D899B274A5}"/>
              </a:ext>
            </a:extLst>
          </p:cNvPr>
          <p:cNvSpPr/>
          <p:nvPr/>
        </p:nvSpPr>
        <p:spPr>
          <a:xfrm>
            <a:off x="7470835" y="5466785"/>
            <a:ext cx="2744916" cy="897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7EC71F-E12F-4DBF-91DA-26D339B4C136}"/>
              </a:ext>
            </a:extLst>
          </p:cNvPr>
          <p:cNvSpPr txBox="1"/>
          <p:nvPr/>
        </p:nvSpPr>
        <p:spPr>
          <a:xfrm>
            <a:off x="6410371" y="1629801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Envcandb-readable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sz="1400" dirty="0">
                <a:solidFill>
                  <a:srgbClr val="FF0000"/>
                </a:solidFill>
              </a:rPr>
              <a:t>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775BA-8789-4D4E-81EC-8669B53B2872}"/>
              </a:ext>
            </a:extLst>
          </p:cNvPr>
          <p:cNvSpPr txBox="1"/>
          <p:nvPr/>
        </p:nvSpPr>
        <p:spPr>
          <a:xfrm>
            <a:off x="6406078" y="3098547"/>
            <a:ext cx="200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Final-goutput.csv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7D1D4A-B84D-48B9-AB58-AE262F3A0E1B}"/>
              </a:ext>
            </a:extLst>
          </p:cNvPr>
          <p:cNvSpPr txBox="1"/>
          <p:nvPr/>
        </p:nvSpPr>
        <p:spPr>
          <a:xfrm>
            <a:off x="6339147" y="4023899"/>
            <a:ext cx="232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Trend.csv , cumod_forecasts.csv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093CAD-A868-40D5-819E-7C828F9810CA}"/>
              </a:ext>
            </a:extLst>
          </p:cNvPr>
          <p:cNvSpPr txBox="1"/>
          <p:nvPr/>
        </p:nvSpPr>
        <p:spPr>
          <a:xfrm>
            <a:off x="6339147" y="5569357"/>
            <a:ext cx="200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Trade.csv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8656C5-D7FD-45A8-B607-6F7BF802BC94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5405786" y="1222218"/>
            <a:ext cx="0" cy="26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A5941A-1902-4F7E-9131-E3A967DCBAF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5405786" y="2375781"/>
            <a:ext cx="0" cy="609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84092F-75EE-47F4-967F-98732C1E6C5D}"/>
              </a:ext>
            </a:extLst>
          </p:cNvPr>
          <p:cNvCxnSpPr/>
          <p:nvPr/>
        </p:nvCxnSpPr>
        <p:spPr>
          <a:xfrm flipH="1">
            <a:off x="3924677" y="2146427"/>
            <a:ext cx="5477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1499E1-7C03-4B7C-B13E-822BD1410E37}"/>
              </a:ext>
            </a:extLst>
          </p:cNvPr>
          <p:cNvCxnSpPr>
            <a:cxnSpLocks/>
          </p:cNvCxnSpPr>
          <p:nvPr/>
        </p:nvCxnSpPr>
        <p:spPr>
          <a:xfrm>
            <a:off x="3924677" y="2146427"/>
            <a:ext cx="0" cy="2433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892F09-1BB1-4A80-BE4E-DEF62E67DBAF}"/>
              </a:ext>
            </a:extLst>
          </p:cNvPr>
          <p:cNvCxnSpPr/>
          <p:nvPr/>
        </p:nvCxnSpPr>
        <p:spPr>
          <a:xfrm>
            <a:off x="3924677" y="4579544"/>
            <a:ext cx="5477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1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Palacio</dc:creator>
  <cp:lastModifiedBy>Fabio Palacio</cp:lastModifiedBy>
  <cp:revision>5</cp:revision>
  <dcterms:created xsi:type="dcterms:W3CDTF">2019-06-20T20:24:55Z</dcterms:created>
  <dcterms:modified xsi:type="dcterms:W3CDTF">2019-06-20T21:19:46Z</dcterms:modified>
</cp:coreProperties>
</file>